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92"/>
  </p:notesMasterIdLst>
  <p:sldIdLst>
    <p:sldId id="354" r:id="rId2"/>
    <p:sldId id="324" r:id="rId3"/>
    <p:sldId id="325" r:id="rId4"/>
    <p:sldId id="356" r:id="rId5"/>
    <p:sldId id="257" r:id="rId6"/>
    <p:sldId id="258" r:id="rId7"/>
    <p:sldId id="260" r:id="rId8"/>
    <p:sldId id="259" r:id="rId9"/>
    <p:sldId id="266" r:id="rId10"/>
    <p:sldId id="273" r:id="rId11"/>
    <p:sldId id="346" r:id="rId12"/>
    <p:sldId id="267" r:id="rId13"/>
    <p:sldId id="274" r:id="rId14"/>
    <p:sldId id="275" r:id="rId15"/>
    <p:sldId id="323" r:id="rId16"/>
    <p:sldId id="345" r:id="rId17"/>
    <p:sldId id="276" r:id="rId18"/>
    <p:sldId id="357" r:id="rId19"/>
    <p:sldId id="265" r:id="rId20"/>
    <p:sldId id="261" r:id="rId21"/>
    <p:sldId id="338" r:id="rId22"/>
    <p:sldId id="262" r:id="rId23"/>
    <p:sldId id="263" r:id="rId24"/>
    <p:sldId id="339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47" r:id="rId42"/>
    <p:sldId id="293" r:id="rId43"/>
    <p:sldId id="269" r:id="rId44"/>
    <p:sldId id="294" r:id="rId45"/>
    <p:sldId id="295" r:id="rId46"/>
    <p:sldId id="321" r:id="rId47"/>
    <p:sldId id="298" r:id="rId48"/>
    <p:sldId id="299" r:id="rId49"/>
    <p:sldId id="300" r:id="rId50"/>
    <p:sldId id="348" r:id="rId51"/>
    <p:sldId id="358" r:id="rId52"/>
    <p:sldId id="302" r:id="rId53"/>
    <p:sldId id="303" r:id="rId54"/>
    <p:sldId id="304" r:id="rId55"/>
    <p:sldId id="305" r:id="rId56"/>
    <p:sldId id="306" r:id="rId57"/>
    <p:sldId id="307" r:id="rId58"/>
    <p:sldId id="312" r:id="rId59"/>
    <p:sldId id="311" r:id="rId60"/>
    <p:sldId id="349" r:id="rId61"/>
    <p:sldId id="310" r:id="rId62"/>
    <p:sldId id="314" r:id="rId63"/>
    <p:sldId id="308" r:id="rId64"/>
    <p:sldId id="309" r:id="rId65"/>
    <p:sldId id="315" r:id="rId66"/>
    <p:sldId id="350" r:id="rId67"/>
    <p:sldId id="326" r:id="rId68"/>
    <p:sldId id="322" r:id="rId69"/>
    <p:sldId id="327" r:id="rId70"/>
    <p:sldId id="351" r:id="rId71"/>
    <p:sldId id="319" r:id="rId72"/>
    <p:sldId id="328" r:id="rId73"/>
    <p:sldId id="359" r:id="rId74"/>
    <p:sldId id="329" r:id="rId75"/>
    <p:sldId id="330" r:id="rId76"/>
    <p:sldId id="331" r:id="rId77"/>
    <p:sldId id="332" r:id="rId78"/>
    <p:sldId id="352" r:id="rId79"/>
    <p:sldId id="360" r:id="rId80"/>
    <p:sldId id="333" r:id="rId81"/>
    <p:sldId id="342" r:id="rId82"/>
    <p:sldId id="334" r:id="rId83"/>
    <p:sldId id="335" r:id="rId84"/>
    <p:sldId id="353" r:id="rId85"/>
    <p:sldId id="317" r:id="rId86"/>
    <p:sldId id="316" r:id="rId87"/>
    <p:sldId id="320" r:id="rId88"/>
    <p:sldId id="361" r:id="rId89"/>
    <p:sldId id="343" r:id="rId90"/>
    <p:sldId id="35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980"/>
    <a:srgbClr val="0000E1"/>
    <a:srgbClr val="71008E"/>
    <a:srgbClr val="00E100"/>
    <a:srgbClr val="170226"/>
    <a:srgbClr val="870EE3"/>
    <a:srgbClr val="993300"/>
    <a:srgbClr val="0000FF"/>
    <a:srgbClr val="FFFF00"/>
    <a:srgbClr val="FD0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420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zullich" userId="544995b04264e4d9" providerId="LiveId" clId="{990D61AE-0677-49BE-B7D4-581F846A14FA}"/>
    <pc:docChg chg="custSel modSld">
      <pc:chgData name="Marco zullich" userId="544995b04264e4d9" providerId="LiveId" clId="{990D61AE-0677-49BE-B7D4-581F846A14FA}" dt="2020-08-25T20:05:56.400" v="18" actId="207"/>
      <pc:docMkLst>
        <pc:docMk/>
      </pc:docMkLst>
      <pc:sldChg chg="addSp delSp mod">
        <pc:chgData name="Marco zullich" userId="544995b04264e4d9" providerId="LiveId" clId="{990D61AE-0677-49BE-B7D4-581F846A14FA}" dt="2020-08-25T19:00:53.589" v="1"/>
        <pc:sldMkLst>
          <pc:docMk/>
          <pc:sldMk cId="3543196228" sldId="256"/>
        </pc:sldMkLst>
        <pc:inkChg chg="add del">
          <ac:chgData name="Marco zullich" userId="544995b04264e4d9" providerId="LiveId" clId="{990D61AE-0677-49BE-B7D4-581F846A14FA}" dt="2020-08-25T19:00:53.589" v="1"/>
          <ac:inkMkLst>
            <pc:docMk/>
            <pc:sldMk cId="3543196228" sldId="256"/>
            <ac:inkMk id="5" creationId="{F2026841-FCE4-4A14-816D-134F69F96C0C}"/>
          </ac:inkMkLst>
        </pc:inkChg>
      </pc:sldChg>
      <pc:sldChg chg="modSp mod">
        <pc:chgData name="Marco zullich" userId="544995b04264e4d9" providerId="LiveId" clId="{990D61AE-0677-49BE-B7D4-581F846A14FA}" dt="2020-08-25T20:05:56.400" v="18" actId="207"/>
        <pc:sldMkLst>
          <pc:docMk/>
          <pc:sldMk cId="385138533" sldId="288"/>
        </pc:sldMkLst>
        <pc:graphicFrameChg chg="modGraphic">
          <ac:chgData name="Marco zullich" userId="544995b04264e4d9" providerId="LiveId" clId="{990D61AE-0677-49BE-B7D4-581F846A14FA}" dt="2020-08-25T20:05:56.400" v="18" actId="207"/>
          <ac:graphicFrameMkLst>
            <pc:docMk/>
            <pc:sldMk cId="385138533" sldId="288"/>
            <ac:graphicFrameMk id="7" creationId="{25FA845C-2A41-48A9-86C3-E72F13C087A7}"/>
          </ac:graphicFrameMkLst>
        </pc:graphicFrameChg>
      </pc:sldChg>
    </pc:docChg>
  </pc:docChgLst>
  <pc:docChgLst>
    <pc:chgData name="Marco zullich" userId="544995b04264e4d9" providerId="LiveId" clId="{95C2BF12-BC3C-4A69-BBFC-BDB12D9BB0CC}"/>
    <pc:docChg chg="undo redo custSel addSld delSld modSld sldOrd">
      <pc:chgData name="Marco zullich" userId="544995b04264e4d9" providerId="LiveId" clId="{95C2BF12-BC3C-4A69-BBFC-BDB12D9BB0CC}" dt="2020-08-22T10:58:00.088" v="17621" actId="20577"/>
      <pc:docMkLst>
        <pc:docMk/>
      </pc:docMkLst>
      <pc:sldChg chg="modSp mod">
        <pc:chgData name="Marco zullich" userId="544995b04264e4d9" providerId="LiveId" clId="{95C2BF12-BC3C-4A69-BBFC-BDB12D9BB0CC}" dt="2020-08-10T17:12:19.989" v="89" actId="20577"/>
        <pc:sldMkLst>
          <pc:docMk/>
          <pc:sldMk cId="4156024930" sldId="261"/>
        </pc:sldMkLst>
        <pc:spChg chg="mod">
          <ac:chgData name="Marco zullich" userId="544995b04264e4d9" providerId="LiveId" clId="{95C2BF12-BC3C-4A69-BBFC-BDB12D9BB0CC}" dt="2020-08-10T17:12:19.989" v="89" actId="20577"/>
          <ac:spMkLst>
            <pc:docMk/>
            <pc:sldMk cId="4156024930" sldId="261"/>
            <ac:spMk id="3" creationId="{6817DD70-7541-4F9D-91ED-B3F15B7C78AB}"/>
          </ac:spMkLst>
        </pc:spChg>
      </pc:sldChg>
      <pc:sldChg chg="del">
        <pc:chgData name="Marco zullich" userId="544995b04264e4d9" providerId="LiveId" clId="{95C2BF12-BC3C-4A69-BBFC-BDB12D9BB0CC}" dt="2020-08-17T15:32:44.304" v="1837" actId="47"/>
        <pc:sldMkLst>
          <pc:docMk/>
          <pc:sldMk cId="2212284071" sldId="264"/>
        </pc:sldMkLst>
      </pc:sldChg>
      <pc:sldChg chg="modSp mod">
        <pc:chgData name="Marco zullich" userId="544995b04264e4d9" providerId="LiveId" clId="{95C2BF12-BC3C-4A69-BBFC-BDB12D9BB0CC}" dt="2020-08-10T17:11:33.020" v="61" actId="255"/>
        <pc:sldMkLst>
          <pc:docMk/>
          <pc:sldMk cId="3459663514" sldId="265"/>
        </pc:sldMkLst>
        <pc:spChg chg="mod">
          <ac:chgData name="Marco zullich" userId="544995b04264e4d9" providerId="LiveId" clId="{95C2BF12-BC3C-4A69-BBFC-BDB12D9BB0CC}" dt="2020-08-10T17:11:33.020" v="61" actId="255"/>
          <ac:spMkLst>
            <pc:docMk/>
            <pc:sldMk cId="3459663514" sldId="265"/>
            <ac:spMk id="2" creationId="{2EB20AEC-D8FD-4643-A330-8B2D641436A6}"/>
          </ac:spMkLst>
        </pc:spChg>
      </pc:sldChg>
      <pc:sldChg chg="addSp delSp modSp mod ord">
        <pc:chgData name="Marco zullich" userId="544995b04264e4d9" providerId="LiveId" clId="{95C2BF12-BC3C-4A69-BBFC-BDB12D9BB0CC}" dt="2020-08-17T15:32:28.614" v="1834"/>
        <pc:sldMkLst>
          <pc:docMk/>
          <pc:sldMk cId="3803119561" sldId="266"/>
        </pc:sldMkLst>
        <pc:spChg chg="mod">
          <ac:chgData name="Marco zullich" userId="544995b04264e4d9" providerId="LiveId" clId="{95C2BF12-BC3C-4A69-BBFC-BDB12D9BB0CC}" dt="2020-08-10T17:11:50.170" v="67" actId="255"/>
          <ac:spMkLst>
            <pc:docMk/>
            <pc:sldMk cId="3803119561" sldId="266"/>
            <ac:spMk id="2" creationId="{A22A43BF-9A3F-437B-B160-12141D1D0AC8}"/>
          </ac:spMkLst>
        </pc:spChg>
        <pc:spChg chg="add del mod">
          <ac:chgData name="Marco zullich" userId="544995b04264e4d9" providerId="LiveId" clId="{95C2BF12-BC3C-4A69-BBFC-BDB12D9BB0CC}" dt="2020-08-17T15:23:43.333" v="1541" actId="21"/>
          <ac:spMkLst>
            <pc:docMk/>
            <pc:sldMk cId="3803119561" sldId="266"/>
            <ac:spMk id="3" creationId="{5E94FADC-95F5-4FD0-B6FA-5387617F41D6}"/>
          </ac:spMkLst>
        </pc:spChg>
      </pc:sldChg>
      <pc:sldChg chg="addSp delSp modSp new mod ord modAnim">
        <pc:chgData name="Marco zullich" userId="544995b04264e4d9" providerId="LiveId" clId="{95C2BF12-BC3C-4A69-BBFC-BDB12D9BB0CC}" dt="2020-08-17T15:34:26.764" v="1853"/>
        <pc:sldMkLst>
          <pc:docMk/>
          <pc:sldMk cId="309372074" sldId="267"/>
        </pc:sldMkLst>
        <pc:spChg chg="mod">
          <ac:chgData name="Marco zullich" userId="544995b04264e4d9" providerId="LiveId" clId="{95C2BF12-BC3C-4A69-BBFC-BDB12D9BB0CC}" dt="2020-08-10T17:14:15.277" v="126" actId="20577"/>
          <ac:spMkLst>
            <pc:docMk/>
            <pc:sldMk cId="309372074" sldId="267"/>
            <ac:spMk id="2" creationId="{8286F2E5-0D93-451E-8DB1-DB14296413A4}"/>
          </ac:spMkLst>
        </pc:spChg>
        <pc:spChg chg="mod">
          <ac:chgData name="Marco zullich" userId="544995b04264e4d9" providerId="LiveId" clId="{95C2BF12-BC3C-4A69-BBFC-BDB12D9BB0CC}" dt="2020-08-10T17:21:18.926" v="655" actId="1076"/>
          <ac:spMkLst>
            <pc:docMk/>
            <pc:sldMk cId="309372074" sldId="267"/>
            <ac:spMk id="3" creationId="{ED8ACEFC-FE3E-4342-B668-7C239FFBB17F}"/>
          </ac:spMkLst>
        </pc:spChg>
        <pc:spChg chg="add mod">
          <ac:chgData name="Marco zullich" userId="544995b04264e4d9" providerId="LiveId" clId="{95C2BF12-BC3C-4A69-BBFC-BDB12D9BB0CC}" dt="2020-08-10T17:16:56.181" v="342" actId="1037"/>
          <ac:spMkLst>
            <pc:docMk/>
            <pc:sldMk cId="309372074" sldId="267"/>
            <ac:spMk id="9" creationId="{E3BB88C1-1BC5-4679-A1A0-7DEBE8EF14A1}"/>
          </ac:spMkLst>
        </pc:spChg>
        <pc:spChg chg="add del mod">
          <ac:chgData name="Marco zullich" userId="544995b04264e4d9" providerId="LiveId" clId="{95C2BF12-BC3C-4A69-BBFC-BDB12D9BB0CC}" dt="2020-08-10T17:23:42.103" v="794" actId="478"/>
          <ac:spMkLst>
            <pc:docMk/>
            <pc:sldMk cId="309372074" sldId="267"/>
            <ac:spMk id="12" creationId="{6825513C-D3F7-45C2-807B-8D877E518AD8}"/>
          </ac:spMkLst>
        </pc:spChg>
        <pc:spChg chg="add mod">
          <ac:chgData name="Marco zullich" userId="544995b04264e4d9" providerId="LiveId" clId="{95C2BF12-BC3C-4A69-BBFC-BDB12D9BB0CC}" dt="2020-08-10T17:17:57.390" v="416" actId="16959"/>
          <ac:spMkLst>
            <pc:docMk/>
            <pc:sldMk cId="309372074" sldId="267"/>
            <ac:spMk id="14" creationId="{8097F90E-0598-4CE4-A970-0A509565BF93}"/>
          </ac:spMkLst>
        </pc:spChg>
        <pc:spChg chg="add mod">
          <ac:chgData name="Marco zullich" userId="544995b04264e4d9" providerId="LiveId" clId="{95C2BF12-BC3C-4A69-BBFC-BDB12D9BB0CC}" dt="2020-08-10T17:22:24.639" v="672" actId="1035"/>
          <ac:spMkLst>
            <pc:docMk/>
            <pc:sldMk cId="309372074" sldId="267"/>
            <ac:spMk id="16" creationId="{6942E7F3-A654-4F7F-BADB-C97C598518FA}"/>
          </ac:spMkLst>
        </pc:spChg>
        <pc:spChg chg="add mod">
          <ac:chgData name="Marco zullich" userId="544995b04264e4d9" providerId="LiveId" clId="{95C2BF12-BC3C-4A69-BBFC-BDB12D9BB0CC}" dt="2020-08-10T17:22:47.731" v="680" actId="20577"/>
          <ac:spMkLst>
            <pc:docMk/>
            <pc:sldMk cId="309372074" sldId="267"/>
            <ac:spMk id="18" creationId="{12DE95A0-876E-4E13-9091-00675EBC4B2A}"/>
          </ac:spMkLst>
        </pc:spChg>
        <pc:spChg chg="add mod">
          <ac:chgData name="Marco zullich" userId="544995b04264e4d9" providerId="LiveId" clId="{95C2BF12-BC3C-4A69-BBFC-BDB12D9BB0CC}" dt="2020-08-10T17:22:52.375" v="687" actId="20577"/>
          <ac:spMkLst>
            <pc:docMk/>
            <pc:sldMk cId="309372074" sldId="267"/>
            <ac:spMk id="20" creationId="{D69B838A-7651-4253-A39C-5240842B4FEA}"/>
          </ac:spMkLst>
        </pc:spChg>
        <pc:spChg chg="add del mod">
          <ac:chgData name="Marco zullich" userId="544995b04264e4d9" providerId="LiveId" clId="{95C2BF12-BC3C-4A69-BBFC-BDB12D9BB0CC}" dt="2020-08-10T17:21:26.227" v="657" actId="478"/>
          <ac:spMkLst>
            <pc:docMk/>
            <pc:sldMk cId="309372074" sldId="267"/>
            <ac:spMk id="21" creationId="{972BFDF5-584A-426C-9913-9A0724632B04}"/>
          </ac:spMkLst>
        </pc:spChg>
        <pc:spChg chg="add mod">
          <ac:chgData name="Marco zullich" userId="544995b04264e4d9" providerId="LiveId" clId="{95C2BF12-BC3C-4A69-BBFC-BDB12D9BB0CC}" dt="2020-08-10T17:22:58.114" v="692" actId="20577"/>
          <ac:spMkLst>
            <pc:docMk/>
            <pc:sldMk cId="309372074" sldId="267"/>
            <ac:spMk id="23" creationId="{ED24EB05-E78A-4331-91EC-775F928123A1}"/>
          </ac:spMkLst>
        </pc:spChg>
        <pc:spChg chg="add mod">
          <ac:chgData name="Marco zullich" userId="544995b04264e4d9" providerId="LiveId" clId="{95C2BF12-BC3C-4A69-BBFC-BDB12D9BB0CC}" dt="2020-08-10T17:23:11.990" v="704" actId="20577"/>
          <ac:spMkLst>
            <pc:docMk/>
            <pc:sldMk cId="309372074" sldId="267"/>
            <ac:spMk id="25" creationId="{0BFFCBD7-8F1F-4FD7-A4D3-2202016125F2}"/>
          </ac:spMkLst>
        </pc:spChg>
        <pc:spChg chg="add mod">
          <ac:chgData name="Marco zullich" userId="544995b04264e4d9" providerId="LiveId" clId="{95C2BF12-BC3C-4A69-BBFC-BDB12D9BB0CC}" dt="2020-08-10T17:23:08.665" v="701" actId="20577"/>
          <ac:spMkLst>
            <pc:docMk/>
            <pc:sldMk cId="309372074" sldId="267"/>
            <ac:spMk id="27" creationId="{8BD079FF-F52E-4BD8-8C29-A192342CDA1D}"/>
          </ac:spMkLst>
        </pc:spChg>
        <pc:spChg chg="add mod">
          <ac:chgData name="Marco zullich" userId="544995b04264e4d9" providerId="LiveId" clId="{95C2BF12-BC3C-4A69-BBFC-BDB12D9BB0CC}" dt="2020-08-10T17:23:05.382" v="698" actId="20577"/>
          <ac:spMkLst>
            <pc:docMk/>
            <pc:sldMk cId="309372074" sldId="267"/>
            <ac:spMk id="29" creationId="{8C19682B-6362-44D6-8EE6-09893484DD0C}"/>
          </ac:spMkLst>
        </pc:spChg>
        <pc:spChg chg="add mod">
          <ac:chgData name="Marco zullich" userId="544995b04264e4d9" providerId="LiveId" clId="{95C2BF12-BC3C-4A69-BBFC-BDB12D9BB0CC}" dt="2020-08-10T17:23:01.848" v="695" actId="20577"/>
          <ac:spMkLst>
            <pc:docMk/>
            <pc:sldMk cId="309372074" sldId="267"/>
            <ac:spMk id="31" creationId="{46F5638A-79EB-49C7-B7CA-58D28812E5D2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3" creationId="{B7F9A1B2-4929-4A3A-AE20-77ABA375CA68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5" creationId="{534F57A1-80C1-447A-B82E-A85B41333D31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7" creationId="{39BAB1B6-54DD-4F77-80D5-481A19B922CA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9" creationId="{98E2A713-D8D7-420D-9D11-CD48D6453EF0}"/>
          </ac:spMkLst>
        </pc:spChg>
        <pc:spChg chg="add mod">
          <ac:chgData name="Marco zullich" userId="544995b04264e4d9" providerId="LiveId" clId="{95C2BF12-BC3C-4A69-BBFC-BDB12D9BB0CC}" dt="2020-08-17T15:15:48.357" v="1318" actId="1076"/>
          <ac:spMkLst>
            <pc:docMk/>
            <pc:sldMk cId="309372074" sldId="267"/>
            <ac:spMk id="41" creationId="{C60AF6E2-95A5-42AF-802F-2387FE230FB5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3" creationId="{187AB565-2D3C-40FA-88F3-9BD18E57694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5" creationId="{15EC71F2-2810-4DA1-9E38-4A1580D601EE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7" creationId="{D7CD203B-BC0F-4593-B79A-EBB22842B7C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9" creationId="{A1DE2912-D9CA-4994-AF31-23BC02280476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1" creationId="{CDFFA818-B063-4122-A158-2599FBC00618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3" creationId="{8700F7E8-C3BF-45A1-B777-E53613FA2DB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5" creationId="{50275DFD-D7FA-42DE-952A-06EAAD85BC6B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7" creationId="{18FDA04E-8100-4221-857B-A71599B6872F}"/>
          </ac:spMkLst>
        </pc:spChg>
        <pc:spChg chg="add del mod">
          <ac:chgData name="Marco zullich" userId="544995b04264e4d9" providerId="LiveId" clId="{95C2BF12-BC3C-4A69-BBFC-BDB12D9BB0CC}" dt="2020-08-17T15:10:59.221" v="1248" actId="478"/>
          <ac:spMkLst>
            <pc:docMk/>
            <pc:sldMk cId="309372074" sldId="267"/>
            <ac:spMk id="58" creationId="{3DE47571-8161-4B8B-804C-E394DBB84DD1}"/>
          </ac:spMkLst>
        </pc:spChg>
        <pc:picChg chg="add del mod">
          <ac:chgData name="Marco zullich" userId="544995b04264e4d9" providerId="LiveId" clId="{95C2BF12-BC3C-4A69-BBFC-BDB12D9BB0CC}" dt="2020-08-17T15:09:55.248" v="1241" actId="478"/>
          <ac:picMkLst>
            <pc:docMk/>
            <pc:sldMk cId="309372074" sldId="267"/>
            <ac:picMk id="6" creationId="{A7463770-6620-4EEB-859B-2BBB644EDC96}"/>
          </ac:picMkLst>
        </pc:picChg>
        <pc:picChg chg="add del mod">
          <ac:chgData name="Marco zullich" userId="544995b04264e4d9" providerId="LiveId" clId="{95C2BF12-BC3C-4A69-BBFC-BDB12D9BB0CC}" dt="2020-08-17T15:10:13.423" v="1244" actId="478"/>
          <ac:picMkLst>
            <pc:docMk/>
            <pc:sldMk cId="309372074" sldId="267"/>
            <ac:picMk id="10" creationId="{4422E7C7-C1F1-402E-9AC8-B2691CD8B6B5}"/>
          </ac:picMkLst>
        </pc:picChg>
        <pc:picChg chg="add del mod">
          <ac:chgData name="Marco zullich" userId="544995b04264e4d9" providerId="LiveId" clId="{95C2BF12-BC3C-4A69-BBFC-BDB12D9BB0CC}" dt="2020-08-17T15:11:26.161" v="1250" actId="478"/>
          <ac:picMkLst>
            <pc:docMk/>
            <pc:sldMk cId="309372074" sldId="267"/>
            <ac:picMk id="12" creationId="{D70950CF-02CC-44CE-B268-BAD1DB85709D}"/>
          </ac:picMkLst>
        </pc:picChg>
        <pc:picChg chg="add del mod">
          <ac:chgData name="Marco zullich" userId="544995b04264e4d9" providerId="LiveId" clId="{95C2BF12-BC3C-4A69-BBFC-BDB12D9BB0CC}" dt="2020-08-17T15:15:08.062" v="1259" actId="478"/>
          <ac:picMkLst>
            <pc:docMk/>
            <pc:sldMk cId="309372074" sldId="267"/>
            <ac:picMk id="32" creationId="{164D24CB-A724-4A54-B7A5-23770121C812}"/>
          </ac:picMkLst>
        </pc:picChg>
        <pc:picChg chg="add del mod">
          <ac:chgData name="Marco zullich" userId="544995b04264e4d9" providerId="LiveId" clId="{95C2BF12-BC3C-4A69-BBFC-BDB12D9BB0CC}" dt="2020-08-17T15:13:23.927" v="1256" actId="478"/>
          <ac:picMkLst>
            <pc:docMk/>
            <pc:sldMk cId="309372074" sldId="267"/>
            <ac:picMk id="34" creationId="{1B5ABA6E-1039-4306-BC5F-7DB80E98512E}"/>
          </ac:picMkLst>
        </pc:picChg>
        <pc:picChg chg="add del mod">
          <ac:chgData name="Marco zullich" userId="544995b04264e4d9" providerId="LiveId" clId="{95C2BF12-BC3C-4A69-BBFC-BDB12D9BB0CC}" dt="2020-08-17T15:15:08.062" v="1259" actId="478"/>
          <ac:picMkLst>
            <pc:docMk/>
            <pc:sldMk cId="309372074" sldId="267"/>
            <ac:picMk id="36" creationId="{BB5B62D2-A566-4EEE-8804-CE9F92458007}"/>
          </ac:picMkLst>
        </pc:picChg>
        <pc:picChg chg="add mod">
          <ac:chgData name="Marco zullich" userId="544995b04264e4d9" providerId="LiveId" clId="{95C2BF12-BC3C-4A69-BBFC-BDB12D9BB0CC}" dt="2020-08-17T15:15:29.772" v="1292" actId="1037"/>
          <ac:picMkLst>
            <pc:docMk/>
            <pc:sldMk cId="309372074" sldId="267"/>
            <ac:picMk id="38" creationId="{A6EB1A72-CBB3-4DE9-BF1D-25C7D2127323}"/>
          </ac:picMkLst>
        </pc:picChg>
        <pc:picChg chg="add mod">
          <ac:chgData name="Marco zullich" userId="544995b04264e4d9" providerId="LiveId" clId="{95C2BF12-BC3C-4A69-BBFC-BDB12D9BB0CC}" dt="2020-08-17T15:15:50.172" v="1324" actId="1038"/>
          <ac:picMkLst>
            <pc:docMk/>
            <pc:sldMk cId="309372074" sldId="267"/>
            <ac:picMk id="40" creationId="{14A0BD61-7FC1-487B-A53C-0F355FDEF595}"/>
          </ac:picMkLst>
        </pc:picChg>
        <pc:cxnChg chg="add del">
          <ac:chgData name="Marco zullich" userId="544995b04264e4d9" providerId="LiveId" clId="{95C2BF12-BC3C-4A69-BBFC-BDB12D9BB0CC}" dt="2020-08-10T17:15:52.059" v="307" actId="11529"/>
          <ac:cxnSpMkLst>
            <pc:docMk/>
            <pc:sldMk cId="309372074" sldId="267"/>
            <ac:cxnSpMk id="6" creationId="{25B0CC01-3FD8-4D35-967F-A01965C060FE}"/>
          </ac:cxnSpMkLst>
        </pc:cxnChg>
        <pc:cxnChg chg="add">
          <ac:chgData name="Marco zullich" userId="544995b04264e4d9" providerId="LiveId" clId="{95C2BF12-BC3C-4A69-BBFC-BDB12D9BB0CC}" dt="2020-08-10T17:15:57.184" v="308" actId="11529"/>
          <ac:cxnSpMkLst>
            <pc:docMk/>
            <pc:sldMk cId="309372074" sldId="267"/>
            <ac:cxnSpMk id="8" creationId="{D659FD15-F277-46CF-9CCF-888327A6F64F}"/>
          </ac:cxnSpMkLst>
        </pc:cxnChg>
        <pc:cxnChg chg="add del mod">
          <ac:chgData name="Marco zullich" userId="544995b04264e4d9" providerId="LiveId" clId="{95C2BF12-BC3C-4A69-BBFC-BDB12D9BB0CC}" dt="2020-08-10T17:23:42.103" v="794" actId="478"/>
          <ac:cxnSpMkLst>
            <pc:docMk/>
            <pc:sldMk cId="309372074" sldId="267"/>
            <ac:cxnSpMk id="11" creationId="{B6B2349F-A6FA-47BA-A6DE-0B0AE302CCB6}"/>
          </ac:cxnSpMkLst>
        </pc:cxnChg>
        <pc:cxnChg chg="add mod">
          <ac:chgData name="Marco zullich" userId="544995b04264e4d9" providerId="LiveId" clId="{95C2BF12-BC3C-4A69-BBFC-BDB12D9BB0CC}" dt="2020-08-10T17:25:11.039" v="878" actId="692"/>
          <ac:cxnSpMkLst>
            <pc:docMk/>
            <pc:sldMk cId="309372074" sldId="267"/>
            <ac:cxnSpMk id="13" creationId="{7E753CAE-0A51-4CD4-B486-F63D03A50BFA}"/>
          </ac:cxnSpMkLst>
        </pc:cxnChg>
        <pc:cxnChg chg="add mod">
          <ac:chgData name="Marco zullich" userId="544995b04264e4d9" providerId="LiveId" clId="{95C2BF12-BC3C-4A69-BBFC-BDB12D9BB0CC}" dt="2020-08-10T17:21:21.692" v="656" actId="1037"/>
          <ac:cxnSpMkLst>
            <pc:docMk/>
            <pc:sldMk cId="309372074" sldId="267"/>
            <ac:cxnSpMk id="15" creationId="{16358848-F91F-4BC4-8E3E-D56BBFBE4ED5}"/>
          </ac:cxnSpMkLst>
        </pc:cxnChg>
        <pc:cxnChg chg="add mod">
          <ac:chgData name="Marco zullich" userId="544995b04264e4d9" providerId="LiveId" clId="{95C2BF12-BC3C-4A69-BBFC-BDB12D9BB0CC}" dt="2020-08-10T17:18:51.653" v="497" actId="1038"/>
          <ac:cxnSpMkLst>
            <pc:docMk/>
            <pc:sldMk cId="309372074" sldId="267"/>
            <ac:cxnSpMk id="17" creationId="{51A1AE1F-9056-4B46-B93B-16AE5337C2CD}"/>
          </ac:cxnSpMkLst>
        </pc:cxnChg>
        <pc:cxnChg chg="add mod">
          <ac:chgData name="Marco zullich" userId="544995b04264e4d9" providerId="LiveId" clId="{95C2BF12-BC3C-4A69-BBFC-BDB12D9BB0CC}" dt="2020-08-10T17:22:31.765" v="673" actId="1035"/>
          <ac:cxnSpMkLst>
            <pc:docMk/>
            <pc:sldMk cId="309372074" sldId="267"/>
            <ac:cxnSpMk id="19" creationId="{8D441E2B-226B-4F3B-92F5-C7C6C5D8711A}"/>
          </ac:cxnSpMkLst>
        </pc:cxnChg>
        <pc:cxnChg chg="add mod">
          <ac:chgData name="Marco zullich" userId="544995b04264e4d9" providerId="LiveId" clId="{95C2BF12-BC3C-4A69-BBFC-BDB12D9BB0CC}" dt="2020-08-10T17:22:36.074" v="674" actId="1036"/>
          <ac:cxnSpMkLst>
            <pc:docMk/>
            <pc:sldMk cId="309372074" sldId="267"/>
            <ac:cxnSpMk id="22" creationId="{3535D2B2-8BFD-4199-814B-5FA4473768EF}"/>
          </ac:cxnSpMkLst>
        </pc:cxnChg>
        <pc:cxnChg chg="add mod">
          <ac:chgData name="Marco zullich" userId="544995b04264e4d9" providerId="LiveId" clId="{95C2BF12-BC3C-4A69-BBFC-BDB12D9BB0CC}" dt="2020-08-10T17:21:45.224" v="661" actId="1035"/>
          <ac:cxnSpMkLst>
            <pc:docMk/>
            <pc:sldMk cId="309372074" sldId="267"/>
            <ac:cxnSpMk id="24" creationId="{BFFF357C-91FF-400A-AD31-B9B3D4254173}"/>
          </ac:cxnSpMkLst>
        </pc:cxnChg>
        <pc:cxnChg chg="add mod">
          <ac:chgData name="Marco zullich" userId="544995b04264e4d9" providerId="LiveId" clId="{95C2BF12-BC3C-4A69-BBFC-BDB12D9BB0CC}" dt="2020-08-10T17:21:21.692" v="656" actId="1037"/>
          <ac:cxnSpMkLst>
            <pc:docMk/>
            <pc:sldMk cId="309372074" sldId="267"/>
            <ac:cxnSpMk id="26" creationId="{864EB6B2-60FB-4FA7-AD4D-7B8EAC56A53D}"/>
          </ac:cxnSpMkLst>
        </pc:cxnChg>
        <pc:cxnChg chg="add mod">
          <ac:chgData name="Marco zullich" userId="544995b04264e4d9" providerId="LiveId" clId="{95C2BF12-BC3C-4A69-BBFC-BDB12D9BB0CC}" dt="2020-08-10T17:21:48.518" v="662" actId="1035"/>
          <ac:cxnSpMkLst>
            <pc:docMk/>
            <pc:sldMk cId="309372074" sldId="267"/>
            <ac:cxnSpMk id="28" creationId="{27AC6DB0-EB33-44E6-AE79-757065E45964}"/>
          </ac:cxnSpMkLst>
        </pc:cxnChg>
        <pc:cxnChg chg="add mod">
          <ac:chgData name="Marco zullich" userId="544995b04264e4d9" providerId="LiveId" clId="{95C2BF12-BC3C-4A69-BBFC-BDB12D9BB0CC}" dt="2020-08-10T17:22:15.676" v="668" actId="1036"/>
          <ac:cxnSpMkLst>
            <pc:docMk/>
            <pc:sldMk cId="309372074" sldId="267"/>
            <ac:cxnSpMk id="30" creationId="{D098AA7C-353C-48CE-A650-620E2991BF7A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2" creationId="{B4FDFD29-9E45-47D0-A3D6-5FAA6B04E791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4" creationId="{C079B2C4-83F2-4CE9-AFC9-29C83E981357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6" creationId="{0E86E68A-34DE-4200-B023-50B9A1F524CF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8" creationId="{296CFDAB-5540-4A05-AFF1-380BD23E4506}"/>
          </ac:cxnSpMkLst>
        </pc:cxnChg>
        <pc:cxnChg chg="add del mod">
          <ac:chgData name="Marco zullich" userId="544995b04264e4d9" providerId="LiveId" clId="{95C2BF12-BC3C-4A69-BBFC-BDB12D9BB0CC}" dt="2020-08-10T17:22:40.701" v="675" actId="478"/>
          <ac:cxnSpMkLst>
            <pc:docMk/>
            <pc:sldMk cId="309372074" sldId="267"/>
            <ac:cxnSpMk id="41" creationId="{AD45749A-1B97-4A5B-ABCB-88931A854EC6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2" creationId="{2663EE8F-AE9A-4E08-9F85-3A7A04FB5959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4" creationId="{665416FF-3867-40F9-93B1-1C85D24E1466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6" creationId="{8822C2CA-95B3-4F5B-ACD9-3ADED76559BA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8" creationId="{E8983829-778F-43D5-8595-A681957A05B1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0" creationId="{DA9DB41A-16EE-4A55-9D00-09A95050B2F9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2" creationId="{D1EED675-CA6C-4DF1-BFAF-7EB847553D37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4" creationId="{66F5798B-9037-4F0E-861D-C8D6659262F1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6" creationId="{843F05BA-D206-4D0A-B8FB-F52C7DF4C49B}"/>
          </ac:cxnSpMkLst>
        </pc:cxnChg>
      </pc:sldChg>
      <pc:sldChg chg="modSp new del mod">
        <pc:chgData name="Marco zullich" userId="544995b04264e4d9" providerId="LiveId" clId="{95C2BF12-BC3C-4A69-BBFC-BDB12D9BB0CC}" dt="2020-08-19T00:26:53.887" v="5972" actId="2696"/>
        <pc:sldMkLst>
          <pc:docMk/>
          <pc:sldMk cId="2995505307" sldId="268"/>
        </pc:sldMkLst>
        <pc:spChg chg="mod">
          <ac:chgData name="Marco zullich" userId="544995b04264e4d9" providerId="LiveId" clId="{95C2BF12-BC3C-4A69-BBFC-BDB12D9BB0CC}" dt="2020-08-10T17:30:40.345" v="1011" actId="20577"/>
          <ac:spMkLst>
            <pc:docMk/>
            <pc:sldMk cId="2995505307" sldId="268"/>
            <ac:spMk id="2" creationId="{EDF64F81-07D6-49EC-8793-DCDE4B1FA2B2}"/>
          </ac:spMkLst>
        </pc:spChg>
      </pc:sldChg>
      <pc:sldChg chg="modSp new mod">
        <pc:chgData name="Marco zullich" userId="544995b04264e4d9" providerId="LiveId" clId="{95C2BF12-BC3C-4A69-BBFC-BDB12D9BB0CC}" dt="2020-08-19T01:16:47.020" v="8495" actId="20577"/>
        <pc:sldMkLst>
          <pc:docMk/>
          <pc:sldMk cId="1711790594" sldId="269"/>
        </pc:sldMkLst>
        <pc:spChg chg="mod">
          <ac:chgData name="Marco zullich" userId="544995b04264e4d9" providerId="LiveId" clId="{95C2BF12-BC3C-4A69-BBFC-BDB12D9BB0CC}" dt="2020-08-19T01:14:16.654" v="8116" actId="20577"/>
          <ac:spMkLst>
            <pc:docMk/>
            <pc:sldMk cId="1711790594" sldId="269"/>
            <ac:spMk id="2" creationId="{576FF8EF-3C37-4F81-9217-72B98096F6E4}"/>
          </ac:spMkLst>
        </pc:spChg>
        <pc:spChg chg="mod">
          <ac:chgData name="Marco zullich" userId="544995b04264e4d9" providerId="LiveId" clId="{95C2BF12-BC3C-4A69-BBFC-BDB12D9BB0CC}" dt="2020-08-19T01:16:47.020" v="8495" actId="20577"/>
          <ac:spMkLst>
            <pc:docMk/>
            <pc:sldMk cId="1711790594" sldId="269"/>
            <ac:spMk id="3" creationId="{71980973-053C-4B59-9D52-E1198A104A61}"/>
          </ac:spMkLst>
        </pc:spChg>
      </pc:sldChg>
      <pc:sldChg chg="add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3164030854" sldId="270"/>
        </pc:sldMkLst>
        <pc:spChg chg="mod">
          <ac:chgData name="Marco zullich" userId="544995b04264e4d9" providerId="LiveId" clId="{95C2BF12-BC3C-4A69-BBFC-BDB12D9BB0CC}" dt="2020-08-19T01:44:48.882" v="10564" actId="20577"/>
          <ac:spMkLst>
            <pc:docMk/>
            <pc:sldMk cId="3164030854" sldId="270"/>
            <ac:spMk id="2" creationId="{E1B26CB5-489F-4CF4-8836-5F0D57302904}"/>
          </ac:spMkLst>
        </pc:spChg>
        <pc:spChg chg="mod">
          <ac:chgData name="Marco zullich" userId="544995b04264e4d9" providerId="LiveId" clId="{95C2BF12-BC3C-4A69-BBFC-BDB12D9BB0CC}" dt="2020-08-19T01:50:45.878" v="10996" actId="27636"/>
          <ac:spMkLst>
            <pc:docMk/>
            <pc:sldMk cId="3164030854" sldId="270"/>
            <ac:spMk id="3" creationId="{7F3ADEF7-5770-41D2-AD41-5A3B50BAD0C6}"/>
          </ac:spMkLst>
        </pc:spChg>
        <pc:picChg chg="add mod">
          <ac:chgData name="Marco zullich" userId="544995b04264e4d9" providerId="LiveId" clId="{95C2BF12-BC3C-4A69-BBFC-BDB12D9BB0CC}" dt="2020-08-19T01:50:48.422" v="10997" actId="1076"/>
          <ac:picMkLst>
            <pc:docMk/>
            <pc:sldMk cId="3164030854" sldId="270"/>
            <ac:picMk id="6" creationId="{F78D424E-687A-447D-B4C8-576A39CB8364}"/>
          </ac:picMkLst>
        </pc:picChg>
      </pc:sldChg>
      <pc:sldChg chg="modSp new del mod">
        <pc:chgData name="Marco zullich" userId="544995b04264e4d9" providerId="LiveId" clId="{95C2BF12-BC3C-4A69-BBFC-BDB12D9BB0CC}" dt="2020-08-19T02:06:19.732" v="11800" actId="2696"/>
        <pc:sldMkLst>
          <pc:docMk/>
          <pc:sldMk cId="2998765793" sldId="271"/>
        </pc:sldMkLst>
        <pc:spChg chg="mod">
          <ac:chgData name="Marco zullich" userId="544995b04264e4d9" providerId="LiveId" clId="{95C2BF12-BC3C-4A69-BBFC-BDB12D9BB0CC}" dt="2020-08-10T17:32:29.833" v="1105" actId="20577"/>
          <ac:spMkLst>
            <pc:docMk/>
            <pc:sldMk cId="2998765793" sldId="271"/>
            <ac:spMk id="2" creationId="{415934FC-5FA2-42F3-A164-82FD25C935D9}"/>
          </ac:spMkLst>
        </pc:spChg>
        <pc:spChg chg="mod">
          <ac:chgData name="Marco zullich" userId="544995b04264e4d9" providerId="LiveId" clId="{95C2BF12-BC3C-4A69-BBFC-BDB12D9BB0CC}" dt="2020-08-10T17:32:59.593" v="1174" actId="20577"/>
          <ac:spMkLst>
            <pc:docMk/>
            <pc:sldMk cId="2998765793" sldId="271"/>
            <ac:spMk id="3" creationId="{7A982D32-928B-4B76-90FA-708D440D485E}"/>
          </ac:spMkLst>
        </pc:spChg>
      </pc:sldChg>
      <pc:sldChg chg="modSp new del mod">
        <pc:chgData name="Marco zullich" userId="544995b04264e4d9" providerId="LiveId" clId="{95C2BF12-BC3C-4A69-BBFC-BDB12D9BB0CC}" dt="2020-08-19T02:06:19.732" v="11800" actId="2696"/>
        <pc:sldMkLst>
          <pc:docMk/>
          <pc:sldMk cId="1890154105" sldId="272"/>
        </pc:sldMkLst>
        <pc:spChg chg="mod">
          <ac:chgData name="Marco zullich" userId="544995b04264e4d9" providerId="LiveId" clId="{95C2BF12-BC3C-4A69-BBFC-BDB12D9BB0CC}" dt="2020-08-10T17:33:32.249" v="1208" actId="20577"/>
          <ac:spMkLst>
            <pc:docMk/>
            <pc:sldMk cId="1890154105" sldId="272"/>
            <ac:spMk id="2" creationId="{2FF062BB-EB13-4FC7-95D7-6490CE70EE91}"/>
          </ac:spMkLst>
        </pc:spChg>
        <pc:spChg chg="mod">
          <ac:chgData name="Marco zullich" userId="544995b04264e4d9" providerId="LiveId" clId="{95C2BF12-BC3C-4A69-BBFC-BDB12D9BB0CC}" dt="2020-08-10T17:33:46.507" v="1237" actId="5793"/>
          <ac:spMkLst>
            <pc:docMk/>
            <pc:sldMk cId="1890154105" sldId="272"/>
            <ac:spMk id="3" creationId="{4E1F7AE1-C0A4-4DC0-9865-F3956BBF237A}"/>
          </ac:spMkLst>
        </pc:spChg>
      </pc:sldChg>
      <pc:sldChg chg="modSp new del mod">
        <pc:chgData name="Marco zullich" userId="544995b04264e4d9" providerId="LiveId" clId="{95C2BF12-BC3C-4A69-BBFC-BDB12D9BB0CC}" dt="2020-08-17T15:22:26.781" v="1354" actId="2696"/>
        <pc:sldMkLst>
          <pc:docMk/>
          <pc:sldMk cId="60455696" sldId="273"/>
        </pc:sldMkLst>
        <pc:spChg chg="mod">
          <ac:chgData name="Marco zullich" userId="544995b04264e4d9" providerId="LiveId" clId="{95C2BF12-BC3C-4A69-BBFC-BDB12D9BB0CC}" dt="2020-08-17T15:20:19.976" v="1353" actId="20577"/>
          <ac:spMkLst>
            <pc:docMk/>
            <pc:sldMk cId="60455696" sldId="273"/>
            <ac:spMk id="2" creationId="{20ABDB1B-A4BF-47A2-B869-334CFE7764BA}"/>
          </ac:spMkLst>
        </pc:spChg>
      </pc:sldChg>
      <pc:sldChg chg="addSp delSp modSp new mod ord modAnim">
        <pc:chgData name="Marco zullich" userId="544995b04264e4d9" providerId="LiveId" clId="{95C2BF12-BC3C-4A69-BBFC-BDB12D9BB0CC}" dt="2020-08-17T15:32:30.453" v="1836"/>
        <pc:sldMkLst>
          <pc:docMk/>
          <pc:sldMk cId="1362570228" sldId="273"/>
        </pc:sldMkLst>
        <pc:spChg chg="mod">
          <ac:chgData name="Marco zullich" userId="544995b04264e4d9" providerId="LiveId" clId="{95C2BF12-BC3C-4A69-BBFC-BDB12D9BB0CC}" dt="2020-08-17T15:23:56.027" v="1568" actId="20577"/>
          <ac:spMkLst>
            <pc:docMk/>
            <pc:sldMk cId="1362570228" sldId="273"/>
            <ac:spMk id="2" creationId="{05A410FE-2CFB-4E29-9859-02A56BFC557B}"/>
          </ac:spMkLst>
        </pc:spChg>
        <pc:spChg chg="add del">
          <ac:chgData name="Marco zullich" userId="544995b04264e4d9" providerId="LiveId" clId="{95C2BF12-BC3C-4A69-BBFC-BDB12D9BB0CC}" dt="2020-08-17T15:23:49.713" v="1545" actId="22"/>
          <ac:spMkLst>
            <pc:docMk/>
            <pc:sldMk cId="1362570228" sldId="273"/>
            <ac:spMk id="3" creationId="{39884E39-B441-4DB8-A703-BA7FCE10D113}"/>
          </ac:spMkLst>
        </pc:spChg>
        <pc:spChg chg="add del mod">
          <ac:chgData name="Marco zullich" userId="544995b04264e4d9" providerId="LiveId" clId="{95C2BF12-BC3C-4A69-BBFC-BDB12D9BB0CC}" dt="2020-08-17T15:23:48.920" v="1544" actId="22"/>
          <ac:spMkLst>
            <pc:docMk/>
            <pc:sldMk cId="1362570228" sldId="273"/>
            <ac:spMk id="6" creationId="{E1D5A573-347F-443A-A52D-C31EC74BBACF}"/>
          </ac:spMkLst>
        </pc:spChg>
        <pc:spChg chg="add mod">
          <ac:chgData name="Marco zullich" userId="544995b04264e4d9" providerId="LiveId" clId="{95C2BF12-BC3C-4A69-BBFC-BDB12D9BB0CC}" dt="2020-08-17T15:25:22.916" v="1593" actId="14100"/>
          <ac:spMkLst>
            <pc:docMk/>
            <pc:sldMk cId="1362570228" sldId="273"/>
            <ac:spMk id="8" creationId="{5E9E75E7-B807-46A9-BECD-B64453B1F128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1" creationId="{75FA471E-A08A-47EB-AA13-114C7BB74225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3" creationId="{59B37507-E148-4227-9FA4-FEAE758C4A64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5" creationId="{D235668D-C23C-4444-9002-2FAA981DB86D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7" creationId="{BCC80529-F76C-448E-9FC1-F5923C749630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9" creationId="{DED0F2F4-8BEC-43D5-9496-64879769425F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3" creationId="{640716E2-A4B3-49CC-ABAE-87F34E5A74B8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5" creationId="{3BDC7BFA-0DA3-4982-8E47-487EB0C28927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7" creationId="{6532FA25-A7EE-4531-82C1-8DE604B43417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9" creationId="{9A39368F-C5C0-4F7B-BB16-3CA9F4672695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31" creationId="{9D19D8D5-1F27-415D-AA2A-4FDE9B84A846}"/>
          </ac:spMkLst>
        </pc:spChg>
        <pc:spChg chg="add mod">
          <ac:chgData name="Marco zullich" userId="544995b04264e4d9" providerId="LiveId" clId="{95C2BF12-BC3C-4A69-BBFC-BDB12D9BB0CC}" dt="2020-08-17T15:28:17.809" v="1684" actId="1582"/>
          <ac:spMkLst>
            <pc:docMk/>
            <pc:sldMk cId="1362570228" sldId="273"/>
            <ac:spMk id="32" creationId="{BDBCAE83-D97B-413E-A8EE-062F15F09250}"/>
          </ac:spMkLst>
        </pc:spChg>
        <pc:spChg chg="add mod">
          <ac:chgData name="Marco zullich" userId="544995b04264e4d9" providerId="LiveId" clId="{95C2BF12-BC3C-4A69-BBFC-BDB12D9BB0CC}" dt="2020-08-17T15:28:55.742" v="1740" actId="208"/>
          <ac:spMkLst>
            <pc:docMk/>
            <pc:sldMk cId="1362570228" sldId="273"/>
            <ac:spMk id="33" creationId="{4C3BF9EF-3996-4A96-98E2-C2BEB65A0D24}"/>
          </ac:spMkLst>
        </pc:spChg>
        <pc:spChg chg="add mod">
          <ac:chgData name="Marco zullich" userId="544995b04264e4d9" providerId="LiveId" clId="{95C2BF12-BC3C-4A69-BBFC-BDB12D9BB0CC}" dt="2020-08-17T15:30:24.742" v="1825" actId="208"/>
          <ac:spMkLst>
            <pc:docMk/>
            <pc:sldMk cId="1362570228" sldId="273"/>
            <ac:spMk id="35" creationId="{27A63557-C1BF-433D-BC5F-19BF0B65B4DC}"/>
          </ac:spMkLst>
        </pc:spChg>
        <pc:spChg chg="add mod">
          <ac:chgData name="Marco zullich" userId="544995b04264e4d9" providerId="LiveId" clId="{95C2BF12-BC3C-4A69-BBFC-BDB12D9BB0CC}" dt="2020-08-17T15:30:21.450" v="1824" actId="207"/>
          <ac:spMkLst>
            <pc:docMk/>
            <pc:sldMk cId="1362570228" sldId="273"/>
            <ac:spMk id="37" creationId="{7A6A1312-C727-4BFD-92B1-5279D1C35C8E}"/>
          </ac:spMkLst>
        </pc:spChg>
        <pc:picChg chg="add del mod">
          <ac:chgData name="Marco zullich" userId="544995b04264e4d9" providerId="LiveId" clId="{95C2BF12-BC3C-4A69-BBFC-BDB12D9BB0CC}" dt="2020-08-17T15:27:30.195" v="1676" actId="21"/>
          <ac:picMkLst>
            <pc:docMk/>
            <pc:sldMk cId="1362570228" sldId="273"/>
            <ac:picMk id="10" creationId="{FF6181F5-8A1F-4A2C-AE85-0D1D1F0AACD9}"/>
          </ac:picMkLst>
        </pc:picChg>
        <pc:picChg chg="add mod">
          <ac:chgData name="Marco zullich" userId="544995b04264e4d9" providerId="LiveId" clId="{95C2BF12-BC3C-4A69-BBFC-BDB12D9BB0CC}" dt="2020-08-17T15:27:37.140" v="1679" actId="1076"/>
          <ac:picMkLst>
            <pc:docMk/>
            <pc:sldMk cId="1362570228" sldId="273"/>
            <ac:picMk id="21" creationId="{CA7AA5C7-E144-4293-9F25-8C5D5EC65712}"/>
          </ac:picMkLst>
        </pc:picChg>
      </pc:sldChg>
      <pc:sldChg chg="addSp delSp modSp new mod modAnim">
        <pc:chgData name="Marco zullich" userId="544995b04264e4d9" providerId="LiveId" clId="{95C2BF12-BC3C-4A69-BBFC-BDB12D9BB0CC}" dt="2020-08-17T16:15:31.341" v="2704" actId="20577"/>
        <pc:sldMkLst>
          <pc:docMk/>
          <pc:sldMk cId="2633877030" sldId="274"/>
        </pc:sldMkLst>
        <pc:spChg chg="mod">
          <ac:chgData name="Marco zullich" userId="544995b04264e4d9" providerId="LiveId" clId="{95C2BF12-BC3C-4A69-BBFC-BDB12D9BB0CC}" dt="2020-08-17T16:15:31.341" v="2704" actId="20577"/>
          <ac:spMkLst>
            <pc:docMk/>
            <pc:sldMk cId="2633877030" sldId="274"/>
            <ac:spMk id="2" creationId="{1A74CD52-1079-4D64-B8AE-2951759C5045}"/>
          </ac:spMkLst>
        </pc:spChg>
        <pc:spChg chg="del">
          <ac:chgData name="Marco zullich" userId="544995b04264e4d9" providerId="LiveId" clId="{95C2BF12-BC3C-4A69-BBFC-BDB12D9BB0CC}" dt="2020-08-17T15:44:58.174" v="1855" actId="478"/>
          <ac:spMkLst>
            <pc:docMk/>
            <pc:sldMk cId="2633877030" sldId="274"/>
            <ac:spMk id="3" creationId="{8EB386B2-336B-4A23-A4F1-4497669EA1F8}"/>
          </ac:spMkLst>
        </pc:spChg>
        <pc:spChg chg="add del mod">
          <ac:chgData name="Marco zullich" userId="544995b04264e4d9" providerId="LiveId" clId="{95C2BF12-BC3C-4A69-BBFC-BDB12D9BB0CC}" dt="2020-08-17T15:50:55.299" v="1887" actId="478"/>
          <ac:spMkLst>
            <pc:docMk/>
            <pc:sldMk cId="2633877030" sldId="274"/>
            <ac:spMk id="8" creationId="{3853BEA4-2059-4C4D-A2D8-9B8016092A3B}"/>
          </ac:spMkLst>
        </pc:spChg>
        <pc:spChg chg="add">
          <ac:chgData name="Marco zullich" userId="544995b04264e4d9" providerId="LiveId" clId="{95C2BF12-BC3C-4A69-BBFC-BDB12D9BB0CC}" dt="2020-08-17T15:51:05.278" v="1888" actId="11529"/>
          <ac:spMkLst>
            <pc:docMk/>
            <pc:sldMk cId="2633877030" sldId="274"/>
            <ac:spMk id="9" creationId="{BBF1DD7B-4E1D-4070-8425-5E55ED46A6C8}"/>
          </ac:spMkLst>
        </pc:spChg>
        <pc:spChg chg="add mod">
          <ac:chgData name="Marco zullich" userId="544995b04264e4d9" providerId="LiveId" clId="{95C2BF12-BC3C-4A69-BBFC-BDB12D9BB0CC}" dt="2020-08-17T15:53:12.308" v="2085" actId="1038"/>
          <ac:spMkLst>
            <pc:docMk/>
            <pc:sldMk cId="2633877030" sldId="274"/>
            <ac:spMk id="10" creationId="{D83793C9-1CDC-4F4A-A10E-780DFD602769}"/>
          </ac:spMkLst>
        </pc:spChg>
        <pc:spChg chg="add del">
          <ac:chgData name="Marco zullich" userId="544995b04264e4d9" providerId="LiveId" clId="{95C2BF12-BC3C-4A69-BBFC-BDB12D9BB0CC}" dt="2020-08-17T15:53:30.124" v="2087" actId="478"/>
          <ac:spMkLst>
            <pc:docMk/>
            <pc:sldMk cId="2633877030" sldId="274"/>
            <ac:spMk id="11" creationId="{B68C2A17-C0FC-402F-948B-70A0024069C6}"/>
          </ac:spMkLst>
        </pc:spChg>
        <pc:spChg chg="add mod">
          <ac:chgData name="Marco zullich" userId="544995b04264e4d9" providerId="LiveId" clId="{95C2BF12-BC3C-4A69-BBFC-BDB12D9BB0CC}" dt="2020-08-17T15:54:20.687" v="2092" actId="1582"/>
          <ac:spMkLst>
            <pc:docMk/>
            <pc:sldMk cId="2633877030" sldId="274"/>
            <ac:spMk id="14" creationId="{C4A4980A-752A-443F-8182-2E31B5F6CB6A}"/>
          </ac:spMkLst>
        </pc:spChg>
        <pc:spChg chg="add mod">
          <ac:chgData name="Marco zullich" userId="544995b04264e4d9" providerId="LiveId" clId="{95C2BF12-BC3C-4A69-BBFC-BDB12D9BB0CC}" dt="2020-08-17T15:56:50.685" v="2156" actId="403"/>
          <ac:spMkLst>
            <pc:docMk/>
            <pc:sldMk cId="2633877030" sldId="274"/>
            <ac:spMk id="15" creationId="{8092235C-C418-4980-8262-16D1D1F3B7E8}"/>
          </ac:spMkLst>
        </pc:spChg>
        <pc:graphicFrameChg chg="add mod modGraphic">
          <ac:chgData name="Marco zullich" userId="544995b04264e4d9" providerId="LiveId" clId="{95C2BF12-BC3C-4A69-BBFC-BDB12D9BB0CC}" dt="2020-08-17T15:50:24.341" v="1884" actId="1076"/>
          <ac:graphicFrameMkLst>
            <pc:docMk/>
            <pc:sldMk cId="2633877030" sldId="274"/>
            <ac:graphicFrameMk id="7" creationId="{F6B32952-5D04-4AFC-9AA4-420FD3BE946B}"/>
          </ac:graphicFrameMkLst>
        </pc:graphicFrameChg>
        <pc:picChg chg="add mod">
          <ac:chgData name="Marco zullich" userId="544995b04264e4d9" providerId="LiveId" clId="{95C2BF12-BC3C-4A69-BBFC-BDB12D9BB0CC}" dt="2020-08-17T15:50:04.013" v="1880" actId="1076"/>
          <ac:picMkLst>
            <pc:docMk/>
            <pc:sldMk cId="2633877030" sldId="274"/>
            <ac:picMk id="6" creationId="{CA433EA4-B3CD-4FE3-B63D-BD2B988E2057}"/>
          </ac:picMkLst>
        </pc:picChg>
        <pc:cxnChg chg="add del">
          <ac:chgData name="Marco zullich" userId="544995b04264e4d9" providerId="LiveId" clId="{95C2BF12-BC3C-4A69-BBFC-BDB12D9BB0CC}" dt="2020-08-17T15:53:51.524" v="2089" actId="478"/>
          <ac:cxnSpMkLst>
            <pc:docMk/>
            <pc:sldMk cId="2633877030" sldId="274"/>
            <ac:cxnSpMk id="13" creationId="{F188AA50-ACC2-42D5-BFD9-0A57B646ECF3}"/>
          </ac:cxnSpMkLst>
        </pc:cxnChg>
      </pc:sldChg>
      <pc:sldChg chg="addSp delSp modSp new mod modAnim">
        <pc:chgData name="Marco zullich" userId="544995b04264e4d9" providerId="LiveId" clId="{95C2BF12-BC3C-4A69-BBFC-BDB12D9BB0CC}" dt="2020-08-17T16:21:40.769" v="3157"/>
        <pc:sldMkLst>
          <pc:docMk/>
          <pc:sldMk cId="116328000" sldId="275"/>
        </pc:sldMkLst>
        <pc:spChg chg="mod">
          <ac:chgData name="Marco zullich" userId="544995b04264e4d9" providerId="LiveId" clId="{95C2BF12-BC3C-4A69-BBFC-BDB12D9BB0CC}" dt="2020-08-17T15:51:48.493" v="1960" actId="20577"/>
          <ac:spMkLst>
            <pc:docMk/>
            <pc:sldMk cId="116328000" sldId="275"/>
            <ac:spMk id="2" creationId="{282DE62E-726D-4194-A313-5799D25861E0}"/>
          </ac:spMkLst>
        </pc:spChg>
        <pc:spChg chg="del mod">
          <ac:chgData name="Marco zullich" userId="544995b04264e4d9" providerId="LiveId" clId="{95C2BF12-BC3C-4A69-BBFC-BDB12D9BB0CC}" dt="2020-08-17T16:02:22.884" v="2479" actId="21"/>
          <ac:spMkLst>
            <pc:docMk/>
            <pc:sldMk cId="116328000" sldId="275"/>
            <ac:spMk id="3" creationId="{D3DF2D4D-9DFA-49DB-B190-D81E33F24881}"/>
          </ac:spMkLst>
        </pc:spChg>
        <pc:spChg chg="add del mod">
          <ac:chgData name="Marco zullich" userId="544995b04264e4d9" providerId="LiveId" clId="{95C2BF12-BC3C-4A69-BBFC-BDB12D9BB0CC}" dt="2020-08-17T16:02:37.953" v="2481" actId="478"/>
          <ac:spMkLst>
            <pc:docMk/>
            <pc:sldMk cId="116328000" sldId="275"/>
            <ac:spMk id="10" creationId="{0DE910A3-AAA4-411E-B65B-7D85EE852A91}"/>
          </ac:spMkLst>
        </pc:spChg>
        <pc:spChg chg="add mod">
          <ac:chgData name="Marco zullich" userId="544995b04264e4d9" providerId="LiveId" clId="{95C2BF12-BC3C-4A69-BBFC-BDB12D9BB0CC}" dt="2020-08-17T16:06:01.364" v="2552" actId="1037"/>
          <ac:spMkLst>
            <pc:docMk/>
            <pc:sldMk cId="116328000" sldId="275"/>
            <ac:spMk id="11" creationId="{6E921B34-5E31-4654-A8A1-33446CB5F68C}"/>
          </ac:spMkLst>
        </pc:spChg>
        <pc:spChg chg="add mod">
          <ac:chgData name="Marco zullich" userId="544995b04264e4d9" providerId="LiveId" clId="{95C2BF12-BC3C-4A69-BBFC-BDB12D9BB0CC}" dt="2020-08-17T16:03:40.220" v="2521" actId="14100"/>
          <ac:spMkLst>
            <pc:docMk/>
            <pc:sldMk cId="116328000" sldId="275"/>
            <ac:spMk id="13" creationId="{743A06A3-1FB2-4FEC-A993-F610E1F946D2}"/>
          </ac:spMkLst>
        </pc:spChg>
        <pc:spChg chg="add mod">
          <ac:chgData name="Marco zullich" userId="544995b04264e4d9" providerId="LiveId" clId="{95C2BF12-BC3C-4A69-BBFC-BDB12D9BB0CC}" dt="2020-08-17T16:06:06.890" v="2553" actId="208"/>
          <ac:spMkLst>
            <pc:docMk/>
            <pc:sldMk cId="116328000" sldId="275"/>
            <ac:spMk id="14" creationId="{FD1C5FFC-513A-416E-976D-70CECF790966}"/>
          </ac:spMkLst>
        </pc:spChg>
        <pc:spChg chg="add del">
          <ac:chgData name="Marco zullich" userId="544995b04264e4d9" providerId="LiveId" clId="{95C2BF12-BC3C-4A69-BBFC-BDB12D9BB0CC}" dt="2020-08-17T16:05:27.835" v="2535" actId="478"/>
          <ac:spMkLst>
            <pc:docMk/>
            <pc:sldMk cId="116328000" sldId="275"/>
            <ac:spMk id="15" creationId="{400A2940-F4E5-4268-BE54-31253E2CC4C3}"/>
          </ac:spMkLst>
        </pc:spChg>
        <pc:spChg chg="add mod">
          <ac:chgData name="Marco zullich" userId="544995b04264e4d9" providerId="LiveId" clId="{95C2BF12-BC3C-4A69-BBFC-BDB12D9BB0CC}" dt="2020-08-17T16:06:41.649" v="2558" actId="1582"/>
          <ac:spMkLst>
            <pc:docMk/>
            <pc:sldMk cId="116328000" sldId="275"/>
            <ac:spMk id="23" creationId="{C99FAA04-D42F-447D-B3EE-06DABF7D7C0A}"/>
          </ac:spMkLst>
        </pc:spChg>
        <pc:picChg chg="add mod">
          <ac:chgData name="Marco zullich" userId="544995b04264e4d9" providerId="LiveId" clId="{95C2BF12-BC3C-4A69-BBFC-BDB12D9BB0CC}" dt="2020-08-17T16:02:51.972" v="2490" actId="1035"/>
          <ac:picMkLst>
            <pc:docMk/>
            <pc:sldMk cId="116328000" sldId="275"/>
            <ac:picMk id="6" creationId="{B7CC147F-8378-4DCB-A760-B2B5E342EC38}"/>
          </ac:picMkLst>
        </pc:picChg>
        <pc:picChg chg="add del mod">
          <ac:chgData name="Marco zullich" userId="544995b04264e4d9" providerId="LiveId" clId="{95C2BF12-BC3C-4A69-BBFC-BDB12D9BB0CC}" dt="2020-08-17T16:02:20.734" v="2478"/>
          <ac:picMkLst>
            <pc:docMk/>
            <pc:sldMk cId="116328000" sldId="275"/>
            <ac:picMk id="8" creationId="{B92D5B02-F547-4761-A32E-096E06D8634A}"/>
          </ac:picMkLst>
        </pc:picChg>
        <pc:cxnChg chg="add mod">
          <ac:chgData name="Marco zullich" userId="544995b04264e4d9" providerId="LiveId" clId="{95C2BF12-BC3C-4A69-BBFC-BDB12D9BB0CC}" dt="2020-08-17T16:06:09.819" v="2554" actId="208"/>
          <ac:cxnSpMkLst>
            <pc:docMk/>
            <pc:sldMk cId="116328000" sldId="275"/>
            <ac:cxnSpMk id="17" creationId="{75B18B0B-1E28-4D2E-A686-84C3CC6399C3}"/>
          </ac:cxnSpMkLst>
        </pc:cxnChg>
      </pc:sldChg>
      <pc:sldChg chg="addSp delSp modSp new mod modAnim">
        <pc:chgData name="Marco zullich" userId="544995b04264e4d9" providerId="LiveId" clId="{95C2BF12-BC3C-4A69-BBFC-BDB12D9BB0CC}" dt="2020-08-19T01:12:20.670" v="8047" actId="20577"/>
        <pc:sldMkLst>
          <pc:docMk/>
          <pc:sldMk cId="3908927416" sldId="276"/>
        </pc:sldMkLst>
        <pc:spChg chg="mod">
          <ac:chgData name="Marco zullich" userId="544995b04264e4d9" providerId="LiveId" clId="{95C2BF12-BC3C-4A69-BBFC-BDB12D9BB0CC}" dt="2020-08-19T01:12:20.670" v="8047" actId="20577"/>
          <ac:spMkLst>
            <pc:docMk/>
            <pc:sldMk cId="3908927416" sldId="276"/>
            <ac:spMk id="2" creationId="{97DA48C3-BEDD-4A3E-A2B6-09DBB235B684}"/>
          </ac:spMkLst>
        </pc:spChg>
        <pc:spChg chg="del">
          <ac:chgData name="Marco zullich" userId="544995b04264e4d9" providerId="LiveId" clId="{95C2BF12-BC3C-4A69-BBFC-BDB12D9BB0CC}" dt="2020-08-17T16:07:52.464" v="2560" actId="478"/>
          <ac:spMkLst>
            <pc:docMk/>
            <pc:sldMk cId="3908927416" sldId="276"/>
            <ac:spMk id="3" creationId="{B35BFAEF-1A8D-4E3E-A12A-02EC83A3F1AE}"/>
          </ac:spMkLst>
        </pc:spChg>
        <pc:spChg chg="add mod">
          <ac:chgData name="Marco zullich" userId="544995b04264e4d9" providerId="LiveId" clId="{95C2BF12-BC3C-4A69-BBFC-BDB12D9BB0CC}" dt="2020-08-17T16:08:24.813" v="2607" actId="207"/>
          <ac:spMkLst>
            <pc:docMk/>
            <pc:sldMk cId="3908927416" sldId="276"/>
            <ac:spMk id="7" creationId="{872CE77E-EAD8-4905-AB8F-FD42C41DDD84}"/>
          </ac:spMkLst>
        </pc:spChg>
        <pc:spChg chg="add mod">
          <ac:chgData name="Marco zullich" userId="544995b04264e4d9" providerId="LiveId" clId="{95C2BF12-BC3C-4A69-BBFC-BDB12D9BB0CC}" dt="2020-08-17T16:10:54.829" v="2624" actId="1076"/>
          <ac:spMkLst>
            <pc:docMk/>
            <pc:sldMk cId="3908927416" sldId="276"/>
            <ac:spMk id="10" creationId="{A82CAE90-EA5C-4BDA-BD71-BA0783F3418D}"/>
          </ac:spMkLst>
        </pc:spChg>
        <pc:spChg chg="add mod">
          <ac:chgData name="Marco zullich" userId="544995b04264e4d9" providerId="LiveId" clId="{95C2BF12-BC3C-4A69-BBFC-BDB12D9BB0CC}" dt="2020-08-17T16:14:45.643" v="2688" actId="1076"/>
          <ac:spMkLst>
            <pc:docMk/>
            <pc:sldMk cId="3908927416" sldId="276"/>
            <ac:spMk id="12" creationId="{330C4D74-6F68-4B69-A691-37B0AB16E918}"/>
          </ac:spMkLst>
        </pc:spChg>
        <pc:picChg chg="add mod">
          <ac:chgData name="Marco zullich" userId="544995b04264e4d9" providerId="LiveId" clId="{95C2BF12-BC3C-4A69-BBFC-BDB12D9BB0CC}" dt="2020-08-17T16:08:01.051" v="2565" actId="1076"/>
          <ac:picMkLst>
            <pc:docMk/>
            <pc:sldMk cId="3908927416" sldId="276"/>
            <ac:picMk id="6" creationId="{411419AD-8F39-4870-8992-D082174351DC}"/>
          </ac:picMkLst>
        </pc:picChg>
        <pc:picChg chg="add mod">
          <ac:chgData name="Marco zullich" userId="544995b04264e4d9" providerId="LiveId" clId="{95C2BF12-BC3C-4A69-BBFC-BDB12D9BB0CC}" dt="2020-08-17T16:10:46.036" v="2621" actId="1076"/>
          <ac:picMkLst>
            <pc:docMk/>
            <pc:sldMk cId="3908927416" sldId="276"/>
            <ac:picMk id="9" creationId="{F7BE21C6-D30F-49BA-92F0-A99FDDB290D7}"/>
          </ac:picMkLst>
        </pc:picChg>
      </pc:sldChg>
      <pc:sldChg chg="modSp new mod">
        <pc:chgData name="Marco zullich" userId="544995b04264e4d9" providerId="LiveId" clId="{95C2BF12-BC3C-4A69-BBFC-BDB12D9BB0CC}" dt="2020-08-17T16:18:44.452" v="3117" actId="20577"/>
        <pc:sldMkLst>
          <pc:docMk/>
          <pc:sldMk cId="2622842971" sldId="277"/>
        </pc:sldMkLst>
        <pc:spChg chg="mod">
          <ac:chgData name="Marco zullich" userId="544995b04264e4d9" providerId="LiveId" clId="{95C2BF12-BC3C-4A69-BBFC-BDB12D9BB0CC}" dt="2020-08-17T16:16:37.868" v="2755" actId="20577"/>
          <ac:spMkLst>
            <pc:docMk/>
            <pc:sldMk cId="2622842971" sldId="277"/>
            <ac:spMk id="2" creationId="{1BA79616-7ECE-4006-98B4-60D22B1A6F8B}"/>
          </ac:spMkLst>
        </pc:spChg>
        <pc:spChg chg="mod">
          <ac:chgData name="Marco zullich" userId="544995b04264e4d9" providerId="LiveId" clId="{95C2BF12-BC3C-4A69-BBFC-BDB12D9BB0CC}" dt="2020-08-17T16:18:44.452" v="3117" actId="20577"/>
          <ac:spMkLst>
            <pc:docMk/>
            <pc:sldMk cId="2622842971" sldId="277"/>
            <ac:spMk id="3" creationId="{2E7561DF-2400-4504-BB50-AB865493E429}"/>
          </ac:spMkLst>
        </pc:spChg>
      </pc:sldChg>
      <pc:sldChg chg="delSp modSp new mod">
        <pc:chgData name="Marco zullich" userId="544995b04264e4d9" providerId="LiveId" clId="{95C2BF12-BC3C-4A69-BBFC-BDB12D9BB0CC}" dt="2020-08-17T16:20:52.653" v="3154" actId="478"/>
        <pc:sldMkLst>
          <pc:docMk/>
          <pc:sldMk cId="3345810649" sldId="278"/>
        </pc:sldMkLst>
        <pc:spChg chg="mod">
          <ac:chgData name="Marco zullich" userId="544995b04264e4d9" providerId="LiveId" clId="{95C2BF12-BC3C-4A69-BBFC-BDB12D9BB0CC}" dt="2020-08-17T16:20:50.276" v="3153" actId="20577"/>
          <ac:spMkLst>
            <pc:docMk/>
            <pc:sldMk cId="3345810649" sldId="278"/>
            <ac:spMk id="2" creationId="{37279A33-CA22-422A-829E-F4700C85B01C}"/>
          </ac:spMkLst>
        </pc:spChg>
        <pc:spChg chg="del">
          <ac:chgData name="Marco zullich" userId="544995b04264e4d9" providerId="LiveId" clId="{95C2BF12-BC3C-4A69-BBFC-BDB12D9BB0CC}" dt="2020-08-17T16:20:52.653" v="3154" actId="478"/>
          <ac:spMkLst>
            <pc:docMk/>
            <pc:sldMk cId="3345810649" sldId="278"/>
            <ac:spMk id="3" creationId="{FE4C8590-57BC-462B-B604-71843F5A27A5}"/>
          </ac:spMkLst>
        </pc:spChg>
      </pc:sldChg>
      <pc:sldChg chg="modSp new mod">
        <pc:chgData name="Marco zullich" userId="544995b04264e4d9" providerId="LiveId" clId="{95C2BF12-BC3C-4A69-BBFC-BDB12D9BB0CC}" dt="2020-08-17T16:24:02.538" v="3351" actId="20577"/>
        <pc:sldMkLst>
          <pc:docMk/>
          <pc:sldMk cId="639989872" sldId="279"/>
        </pc:sldMkLst>
        <pc:spChg chg="mod">
          <ac:chgData name="Marco zullich" userId="544995b04264e4d9" providerId="LiveId" clId="{95C2BF12-BC3C-4A69-BBFC-BDB12D9BB0CC}" dt="2020-08-17T16:22:16.114" v="3181" actId="20577"/>
          <ac:spMkLst>
            <pc:docMk/>
            <pc:sldMk cId="639989872" sldId="279"/>
            <ac:spMk id="2" creationId="{94DB4D71-4F4C-4868-8458-5E208CFBA462}"/>
          </ac:spMkLst>
        </pc:spChg>
        <pc:spChg chg="mod">
          <ac:chgData name="Marco zullich" userId="544995b04264e4d9" providerId="LiveId" clId="{95C2BF12-BC3C-4A69-BBFC-BDB12D9BB0CC}" dt="2020-08-17T16:24:02.538" v="3351" actId="20577"/>
          <ac:spMkLst>
            <pc:docMk/>
            <pc:sldMk cId="639989872" sldId="279"/>
            <ac:spMk id="3" creationId="{FC2625C2-81A1-4D9F-9202-26095A6E6702}"/>
          </ac:spMkLst>
        </pc:spChg>
      </pc:sldChg>
      <pc:sldChg chg="addSp delSp modSp new mod modAnim">
        <pc:chgData name="Marco zullich" userId="544995b04264e4d9" providerId="LiveId" clId="{95C2BF12-BC3C-4A69-BBFC-BDB12D9BB0CC}" dt="2020-08-17T16:36:36.920" v="3764" actId="113"/>
        <pc:sldMkLst>
          <pc:docMk/>
          <pc:sldMk cId="3829788358" sldId="280"/>
        </pc:sldMkLst>
        <pc:spChg chg="mod">
          <ac:chgData name="Marco zullich" userId="544995b04264e4d9" providerId="LiveId" clId="{95C2BF12-BC3C-4A69-BBFC-BDB12D9BB0CC}" dt="2020-08-17T16:24:46.534" v="3388" actId="20577"/>
          <ac:spMkLst>
            <pc:docMk/>
            <pc:sldMk cId="3829788358" sldId="280"/>
            <ac:spMk id="2" creationId="{22AAB383-C560-4A70-8AEB-9F0332B0CE00}"/>
          </ac:spMkLst>
        </pc:spChg>
        <pc:spChg chg="mod">
          <ac:chgData name="Marco zullich" userId="544995b04264e4d9" providerId="LiveId" clId="{95C2BF12-BC3C-4A69-BBFC-BDB12D9BB0CC}" dt="2020-08-17T16:36:36.920" v="3764" actId="113"/>
          <ac:spMkLst>
            <pc:docMk/>
            <pc:sldMk cId="3829788358" sldId="280"/>
            <ac:spMk id="3" creationId="{B7D87A10-1697-4841-BF37-E978343931A6}"/>
          </ac:spMkLst>
        </pc:spChg>
        <pc:spChg chg="add mod">
          <ac:chgData name="Marco zullich" userId="544995b04264e4d9" providerId="LiveId" clId="{95C2BF12-BC3C-4A69-BBFC-BDB12D9BB0CC}" dt="2020-08-17T16:35:20.114" v="3696" actId="688"/>
          <ac:spMkLst>
            <pc:docMk/>
            <pc:sldMk cId="3829788358" sldId="280"/>
            <ac:spMk id="13" creationId="{01D5FC11-8FC4-451F-9C26-A779B1956628}"/>
          </ac:spMkLst>
        </pc:spChg>
        <pc:spChg chg="add mod">
          <ac:chgData name="Marco zullich" userId="544995b04264e4d9" providerId="LiveId" clId="{95C2BF12-BC3C-4A69-BBFC-BDB12D9BB0CC}" dt="2020-08-17T16:35:16.542" v="3694" actId="1038"/>
          <ac:spMkLst>
            <pc:docMk/>
            <pc:sldMk cId="3829788358" sldId="280"/>
            <ac:spMk id="15" creationId="{3120108A-1CDF-40E5-9162-07E6E5E21C50}"/>
          </ac:spMkLst>
        </pc:spChg>
        <pc:picChg chg="add mod">
          <ac:chgData name="Marco zullich" userId="544995b04264e4d9" providerId="LiveId" clId="{95C2BF12-BC3C-4A69-BBFC-BDB12D9BB0CC}" dt="2020-08-17T16:33:13.971" v="3598" actId="1076"/>
          <ac:picMkLst>
            <pc:docMk/>
            <pc:sldMk cId="3829788358" sldId="280"/>
            <ac:picMk id="6" creationId="{C190C4DA-1228-4A44-B3B0-4F1358E1F494}"/>
          </ac:picMkLst>
        </pc:picChg>
        <pc:picChg chg="add mod">
          <ac:chgData name="Marco zullich" userId="544995b04264e4d9" providerId="LiveId" clId="{95C2BF12-BC3C-4A69-BBFC-BDB12D9BB0CC}" dt="2020-08-17T16:35:13.137" v="3683" actId="1037"/>
          <ac:picMkLst>
            <pc:docMk/>
            <pc:sldMk cId="3829788358" sldId="280"/>
            <ac:picMk id="8" creationId="{4298E955-083C-4563-9E95-A390F2CF2D93}"/>
          </ac:picMkLst>
        </pc:picChg>
        <pc:picChg chg="add mod">
          <ac:chgData name="Marco zullich" userId="544995b04264e4d9" providerId="LiveId" clId="{95C2BF12-BC3C-4A69-BBFC-BDB12D9BB0CC}" dt="2020-08-17T16:35:13.137" v="3683" actId="1037"/>
          <ac:picMkLst>
            <pc:docMk/>
            <pc:sldMk cId="3829788358" sldId="280"/>
            <ac:picMk id="10" creationId="{861B9ED7-D56D-43BE-B6A5-1F6FB13DCB49}"/>
          </ac:picMkLst>
        </pc:picChg>
        <pc:cxnChg chg="add del mod">
          <ac:chgData name="Marco zullich" userId="544995b04264e4d9" providerId="LiveId" clId="{95C2BF12-BC3C-4A69-BBFC-BDB12D9BB0CC}" dt="2020-08-17T16:34:08.609" v="3617" actId="478"/>
          <ac:cxnSpMkLst>
            <pc:docMk/>
            <pc:sldMk cId="3829788358" sldId="280"/>
            <ac:cxnSpMk id="12" creationId="{704224A9-B7F6-4C1F-90C9-5AC43D3CA44A}"/>
          </ac:cxnSpMkLst>
        </pc:cxnChg>
      </pc:sldChg>
      <pc:sldChg chg="addSp delSp modSp new mod modAnim">
        <pc:chgData name="Marco zullich" userId="544995b04264e4d9" providerId="LiveId" clId="{95C2BF12-BC3C-4A69-BBFC-BDB12D9BB0CC}" dt="2020-08-19T01:12:43.644" v="8070" actId="21"/>
        <pc:sldMkLst>
          <pc:docMk/>
          <pc:sldMk cId="3285560988" sldId="281"/>
        </pc:sldMkLst>
        <pc:spChg chg="mod">
          <ac:chgData name="Marco zullich" userId="544995b04264e4d9" providerId="LiveId" clId="{95C2BF12-BC3C-4A69-BBFC-BDB12D9BB0CC}" dt="2020-08-19T01:12:43.644" v="8070" actId="21"/>
          <ac:spMkLst>
            <pc:docMk/>
            <pc:sldMk cId="3285560988" sldId="281"/>
            <ac:spMk id="2" creationId="{9654AC80-351E-4707-BE38-7EB792ECDD3D}"/>
          </ac:spMkLst>
        </pc:spChg>
        <pc:spChg chg="del">
          <ac:chgData name="Marco zullich" userId="544995b04264e4d9" providerId="LiveId" clId="{95C2BF12-BC3C-4A69-BBFC-BDB12D9BB0CC}" dt="2020-08-17T16:37:18.826" v="3786"/>
          <ac:spMkLst>
            <pc:docMk/>
            <pc:sldMk cId="3285560988" sldId="281"/>
            <ac:spMk id="3" creationId="{65EEB024-6CCD-435A-B0DF-3FB61281B05C}"/>
          </ac:spMkLst>
        </pc:spChg>
        <pc:spChg chg="add del mod">
          <ac:chgData name="Marco zullich" userId="544995b04264e4d9" providerId="LiveId" clId="{95C2BF12-BC3C-4A69-BBFC-BDB12D9BB0CC}" dt="2020-08-17T16:52:06.306" v="4208" actId="21"/>
          <ac:spMkLst>
            <pc:docMk/>
            <pc:sldMk cId="3285560988" sldId="281"/>
            <ac:spMk id="5" creationId="{D56C4E6F-9908-4C27-97DB-B358F6C85791}"/>
          </ac:spMkLst>
        </pc:spChg>
        <pc:spChg chg="add del mod">
          <ac:chgData name="Marco zullich" userId="544995b04264e4d9" providerId="LiveId" clId="{95C2BF12-BC3C-4A69-BBFC-BDB12D9BB0CC}" dt="2020-08-17T16:52:53.562" v="4279" actId="478"/>
          <ac:spMkLst>
            <pc:docMk/>
            <pc:sldMk cId="3285560988" sldId="281"/>
            <ac:spMk id="9" creationId="{F8D8F0BD-5FFC-4539-A050-B918376A67E2}"/>
          </ac:spMkLst>
        </pc:spChg>
        <pc:spChg chg="add mod">
          <ac:chgData name="Marco zullich" userId="544995b04264e4d9" providerId="LiveId" clId="{95C2BF12-BC3C-4A69-BBFC-BDB12D9BB0CC}" dt="2020-08-17T16:52:57.016" v="4281" actId="27636"/>
          <ac:spMkLst>
            <pc:docMk/>
            <pc:sldMk cId="3285560988" sldId="281"/>
            <ac:spMk id="10" creationId="{A96446AB-2BF8-4CCE-9CA4-78567010571E}"/>
          </ac:spMkLst>
        </pc:spChg>
        <pc:spChg chg="add del mod">
          <ac:chgData name="Marco zullich" userId="544995b04264e4d9" providerId="LiveId" clId="{95C2BF12-BC3C-4A69-BBFC-BDB12D9BB0CC}" dt="2020-08-17T16:52:45.127" v="4277" actId="21"/>
          <ac:spMkLst>
            <pc:docMk/>
            <pc:sldMk cId="3285560988" sldId="281"/>
            <ac:spMk id="11" creationId="{CB6CB90D-2122-49DC-9E97-A83B801C9F6F}"/>
          </ac:spMkLst>
        </pc:spChg>
        <pc:picChg chg="add del mod">
          <ac:chgData name="Marco zullich" userId="544995b04264e4d9" providerId="LiveId" clId="{95C2BF12-BC3C-4A69-BBFC-BDB12D9BB0CC}" dt="2020-08-17T16:52:46.767" v="4278" actId="21"/>
          <ac:picMkLst>
            <pc:docMk/>
            <pc:sldMk cId="3285560988" sldId="281"/>
            <ac:picMk id="7" creationId="{CA4CE988-125D-4AAA-ABE7-6373B33427F8}"/>
          </ac:picMkLst>
        </pc:picChg>
      </pc:sldChg>
      <pc:sldChg chg="addSp delSp modSp new mod modAnim">
        <pc:chgData name="Marco zullich" userId="544995b04264e4d9" providerId="LiveId" clId="{95C2BF12-BC3C-4A69-BBFC-BDB12D9BB0CC}" dt="2020-08-17T17:19:33.582" v="5111"/>
        <pc:sldMkLst>
          <pc:docMk/>
          <pc:sldMk cId="1034991460" sldId="282"/>
        </pc:sldMkLst>
        <pc:spChg chg="mod">
          <ac:chgData name="Marco zullich" userId="544995b04264e4d9" providerId="LiveId" clId="{95C2BF12-BC3C-4A69-BBFC-BDB12D9BB0CC}" dt="2020-08-17T16:53:10.566" v="4310" actId="20577"/>
          <ac:spMkLst>
            <pc:docMk/>
            <pc:sldMk cId="1034991460" sldId="282"/>
            <ac:spMk id="2" creationId="{51B1D70B-9535-4761-AF23-0C7E7598122A}"/>
          </ac:spMkLst>
        </pc:spChg>
        <pc:spChg chg="del">
          <ac:chgData name="Marco zullich" userId="544995b04264e4d9" providerId="LiveId" clId="{95C2BF12-BC3C-4A69-BBFC-BDB12D9BB0CC}" dt="2020-08-17T16:53:01.644" v="4283" actId="22"/>
          <ac:spMkLst>
            <pc:docMk/>
            <pc:sldMk cId="1034991460" sldId="282"/>
            <ac:spMk id="3" creationId="{E314DE1C-B94D-4874-94F7-894D16A27319}"/>
          </ac:spMkLst>
        </pc:spChg>
        <pc:spChg chg="add del mod">
          <ac:chgData name="Marco zullich" userId="544995b04264e4d9" providerId="LiveId" clId="{95C2BF12-BC3C-4A69-BBFC-BDB12D9BB0CC}" dt="2020-08-17T17:04:13.095" v="4618" actId="21"/>
          <ac:spMkLst>
            <pc:docMk/>
            <pc:sldMk cId="1034991460" sldId="282"/>
            <ac:spMk id="7" creationId="{1407E675-956E-4CEC-B3C2-5E00C82057ED}"/>
          </ac:spMkLst>
        </pc:spChg>
        <pc:spChg chg="add del mod">
          <ac:chgData name="Marco zullich" userId="544995b04264e4d9" providerId="LiveId" clId="{95C2BF12-BC3C-4A69-BBFC-BDB12D9BB0CC}" dt="2020-08-17T17:02:40.425" v="4370" actId="478"/>
          <ac:spMkLst>
            <pc:docMk/>
            <pc:sldMk cId="1034991460" sldId="282"/>
            <ac:spMk id="11" creationId="{00EE7E16-0F6F-46A6-AF7E-0E6F7D74402A}"/>
          </ac:spMkLst>
        </pc:spChg>
        <pc:spChg chg="add mod">
          <ac:chgData name="Marco zullich" userId="544995b04264e4d9" providerId="LiveId" clId="{95C2BF12-BC3C-4A69-BBFC-BDB12D9BB0CC}" dt="2020-08-17T17:06:46.154" v="4819" actId="1076"/>
          <ac:spMkLst>
            <pc:docMk/>
            <pc:sldMk cId="1034991460" sldId="282"/>
            <ac:spMk id="18" creationId="{69F180F9-5CAD-41C4-9BFC-7FB5363BC5AD}"/>
          </ac:spMkLst>
        </pc:spChg>
        <pc:spChg chg="add mod">
          <ac:chgData name="Marco zullich" userId="544995b04264e4d9" providerId="LiveId" clId="{95C2BF12-BC3C-4A69-BBFC-BDB12D9BB0CC}" dt="2020-08-17T17:07:21.450" v="4916" actId="404"/>
          <ac:spMkLst>
            <pc:docMk/>
            <pc:sldMk cId="1034991460" sldId="282"/>
            <ac:spMk id="22" creationId="{3BEDE0F1-924B-41CD-BEA2-628A38E29193}"/>
          </ac:spMkLst>
        </pc:spChg>
        <pc:spChg chg="add mod">
          <ac:chgData name="Marco zullich" userId="544995b04264e4d9" providerId="LiveId" clId="{95C2BF12-BC3C-4A69-BBFC-BDB12D9BB0CC}" dt="2020-08-17T17:14:59.771" v="4956" actId="14100"/>
          <ac:spMkLst>
            <pc:docMk/>
            <pc:sldMk cId="1034991460" sldId="282"/>
            <ac:spMk id="24" creationId="{FEDA3CB1-7AA0-4066-B1EB-8158EC8E9378}"/>
          </ac:spMkLst>
        </pc:spChg>
        <pc:spChg chg="add mod">
          <ac:chgData name="Marco zullich" userId="544995b04264e4d9" providerId="LiveId" clId="{95C2BF12-BC3C-4A69-BBFC-BDB12D9BB0CC}" dt="2020-08-17T17:13:58.040" v="4939" actId="20577"/>
          <ac:spMkLst>
            <pc:docMk/>
            <pc:sldMk cId="1034991460" sldId="282"/>
            <ac:spMk id="27" creationId="{73B041F2-4B63-4F8C-AE73-3400BFB76BD8}"/>
          </ac:spMkLst>
        </pc:spChg>
        <pc:spChg chg="add mod">
          <ac:chgData name="Marco zullich" userId="544995b04264e4d9" providerId="LiveId" clId="{95C2BF12-BC3C-4A69-BBFC-BDB12D9BB0CC}" dt="2020-08-17T17:14:06.363" v="4944" actId="20577"/>
          <ac:spMkLst>
            <pc:docMk/>
            <pc:sldMk cId="1034991460" sldId="282"/>
            <ac:spMk id="29" creationId="{AEEF2ACB-47DE-445A-A6AA-3A7E407FACAD}"/>
          </ac:spMkLst>
        </pc:spChg>
        <pc:spChg chg="add mod">
          <ac:chgData name="Marco zullich" userId="544995b04264e4d9" providerId="LiveId" clId="{95C2BF12-BC3C-4A69-BBFC-BDB12D9BB0CC}" dt="2020-08-17T17:14:15.090" v="4947" actId="20577"/>
          <ac:spMkLst>
            <pc:docMk/>
            <pc:sldMk cId="1034991460" sldId="282"/>
            <ac:spMk id="31" creationId="{ABC03E60-560E-4FAC-8556-06F1EC5F1A57}"/>
          </ac:spMkLst>
        </pc:spChg>
        <pc:picChg chg="add del mod">
          <ac:chgData name="Marco zullich" userId="544995b04264e4d9" providerId="LiveId" clId="{95C2BF12-BC3C-4A69-BBFC-BDB12D9BB0CC}" dt="2020-08-17T17:02:36.420" v="4368" actId="21"/>
          <ac:picMkLst>
            <pc:docMk/>
            <pc:sldMk cId="1034991460" sldId="282"/>
            <ac:picMk id="6" creationId="{A03B2D09-C98A-4F94-985D-DF492BE09DB6}"/>
          </ac:picMkLst>
        </pc:picChg>
        <pc:picChg chg="add del mod">
          <ac:chgData name="Marco zullich" userId="544995b04264e4d9" providerId="LiveId" clId="{95C2BF12-BC3C-4A69-BBFC-BDB12D9BB0CC}" dt="2020-08-17T17:02:45.019" v="4372" actId="21"/>
          <ac:picMkLst>
            <pc:docMk/>
            <pc:sldMk cId="1034991460" sldId="282"/>
            <ac:picMk id="9" creationId="{36A9F1D0-625C-49F2-B09A-92195579B512}"/>
          </ac:picMkLst>
        </pc:picChg>
        <pc:picChg chg="add del mod">
          <ac:chgData name="Marco zullich" userId="544995b04264e4d9" providerId="LiveId" clId="{95C2BF12-BC3C-4A69-BBFC-BDB12D9BB0CC}" dt="2020-08-17T17:04:10.748" v="4616" actId="21"/>
          <ac:picMkLst>
            <pc:docMk/>
            <pc:sldMk cId="1034991460" sldId="282"/>
            <ac:picMk id="12" creationId="{04050703-60B1-4B08-90C5-CD04E1D6BFE8}"/>
          </ac:picMkLst>
        </pc:picChg>
        <pc:picChg chg="add del">
          <ac:chgData name="Marco zullich" userId="544995b04264e4d9" providerId="LiveId" clId="{95C2BF12-BC3C-4A69-BBFC-BDB12D9BB0CC}" dt="2020-08-17T17:04:14.584" v="4620" actId="21"/>
          <ac:picMkLst>
            <pc:docMk/>
            <pc:sldMk cId="1034991460" sldId="282"/>
            <ac:picMk id="14" creationId="{5E83BD7E-C352-45EE-AC86-F5CE6059F7D6}"/>
          </ac:picMkLst>
        </pc:picChg>
        <pc:picChg chg="add del">
          <ac:chgData name="Marco zullich" userId="544995b04264e4d9" providerId="LiveId" clId="{95C2BF12-BC3C-4A69-BBFC-BDB12D9BB0CC}" dt="2020-08-17T17:04:47.706" v="4679" actId="21"/>
          <ac:picMkLst>
            <pc:docMk/>
            <pc:sldMk cId="1034991460" sldId="282"/>
            <ac:picMk id="16" creationId="{1ACD0DB3-1829-4205-B117-7118C6A324A4}"/>
          </ac:picMkLst>
        </pc:picChg>
        <pc:picChg chg="add mod">
          <ac:chgData name="Marco zullich" userId="544995b04264e4d9" providerId="LiveId" clId="{95C2BF12-BC3C-4A69-BBFC-BDB12D9BB0CC}" dt="2020-08-17T17:05:02.805" v="4693" actId="1035"/>
          <ac:picMkLst>
            <pc:docMk/>
            <pc:sldMk cId="1034991460" sldId="282"/>
            <ac:picMk id="20" creationId="{8E296413-71CA-438B-A1D5-C18E97B23659}"/>
          </ac:picMkLst>
        </pc:picChg>
        <pc:picChg chg="add mod">
          <ac:chgData name="Marco zullich" userId="544995b04264e4d9" providerId="LiveId" clId="{95C2BF12-BC3C-4A69-BBFC-BDB12D9BB0CC}" dt="2020-08-17T17:14:01.950" v="4942" actId="1076"/>
          <ac:picMkLst>
            <pc:docMk/>
            <pc:sldMk cId="1034991460" sldId="282"/>
            <ac:picMk id="26" creationId="{CE08805E-10BC-4C1D-BEED-567F94244B41}"/>
          </ac:picMkLst>
        </pc:picChg>
        <pc:cxnChg chg="add mod">
          <ac:chgData name="Marco zullich" userId="544995b04264e4d9" providerId="LiveId" clId="{95C2BF12-BC3C-4A69-BBFC-BDB12D9BB0CC}" dt="2020-08-17T17:14:37.162" v="4949" actId="208"/>
          <ac:cxnSpMkLst>
            <pc:docMk/>
            <pc:sldMk cId="1034991460" sldId="282"/>
            <ac:cxnSpMk id="33" creationId="{CF350D2B-9E41-46DC-A98E-2A1E119B65A3}"/>
          </ac:cxnSpMkLst>
        </pc:cxnChg>
        <pc:cxnChg chg="add mod">
          <ac:chgData name="Marco zullich" userId="544995b04264e4d9" providerId="LiveId" clId="{95C2BF12-BC3C-4A69-BBFC-BDB12D9BB0CC}" dt="2020-08-17T17:14:52.889" v="4955" actId="208"/>
          <ac:cxnSpMkLst>
            <pc:docMk/>
            <pc:sldMk cId="1034991460" sldId="282"/>
            <ac:cxnSpMk id="34" creationId="{D94F7981-E3F2-4AF4-9988-2373BA853196}"/>
          </ac:cxnSpMkLst>
        </pc:cxnChg>
      </pc:sldChg>
      <pc:sldChg chg="addSp delSp modSp new mod modAnim">
        <pc:chgData name="Marco zullich" userId="544995b04264e4d9" providerId="LiveId" clId="{95C2BF12-BC3C-4A69-BBFC-BDB12D9BB0CC}" dt="2020-08-17T17:35:29.065" v="5240"/>
        <pc:sldMkLst>
          <pc:docMk/>
          <pc:sldMk cId="1150939558" sldId="283"/>
        </pc:sldMkLst>
        <pc:spChg chg="mod">
          <ac:chgData name="Marco zullich" userId="544995b04264e4d9" providerId="LiveId" clId="{95C2BF12-BC3C-4A69-BBFC-BDB12D9BB0CC}" dt="2020-08-17T17:22:26.255" v="5167" actId="20577"/>
          <ac:spMkLst>
            <pc:docMk/>
            <pc:sldMk cId="1150939558" sldId="283"/>
            <ac:spMk id="2" creationId="{169DB36D-79CF-4A41-9765-5D5149415AA7}"/>
          </ac:spMkLst>
        </pc:spChg>
        <pc:spChg chg="del">
          <ac:chgData name="Marco zullich" userId="544995b04264e4d9" providerId="LiveId" clId="{95C2BF12-BC3C-4A69-BBFC-BDB12D9BB0CC}" dt="2020-08-17T17:24:20.544" v="5172" actId="478"/>
          <ac:spMkLst>
            <pc:docMk/>
            <pc:sldMk cId="1150939558" sldId="283"/>
            <ac:spMk id="3" creationId="{B0A9780A-0752-400C-B3D0-8D0532A7FE57}"/>
          </ac:spMkLst>
        </pc:spChg>
        <pc:spChg chg="add mod">
          <ac:chgData name="Marco zullich" userId="544995b04264e4d9" providerId="LiveId" clId="{95C2BF12-BC3C-4A69-BBFC-BDB12D9BB0CC}" dt="2020-08-17T17:33:58.945" v="5207" actId="1076"/>
          <ac:spMkLst>
            <pc:docMk/>
            <pc:sldMk cId="1150939558" sldId="283"/>
            <ac:spMk id="17" creationId="{FE2530AB-A810-4DA5-AFAE-40A1F88DA313}"/>
          </ac:spMkLst>
        </pc:spChg>
        <pc:spChg chg="add">
          <ac:chgData name="Marco zullich" userId="544995b04264e4d9" providerId="LiveId" clId="{95C2BF12-BC3C-4A69-BBFC-BDB12D9BB0CC}" dt="2020-08-17T17:34:09.996" v="5208" actId="11529"/>
          <ac:spMkLst>
            <pc:docMk/>
            <pc:sldMk cId="1150939558" sldId="283"/>
            <ac:spMk id="18" creationId="{057DB686-D7D0-4E65-8509-8A03C9E34561}"/>
          </ac:spMkLst>
        </pc:spChg>
        <pc:spChg chg="add mod">
          <ac:chgData name="Marco zullich" userId="544995b04264e4d9" providerId="LiveId" clId="{95C2BF12-BC3C-4A69-BBFC-BDB12D9BB0CC}" dt="2020-08-17T17:34:33.305" v="5218" actId="20577"/>
          <ac:spMkLst>
            <pc:docMk/>
            <pc:sldMk cId="1150939558" sldId="283"/>
            <ac:spMk id="19" creationId="{3468ADE0-9690-4684-BBF4-262539C36A52}"/>
          </ac:spMkLst>
        </pc:spChg>
        <pc:spChg chg="add mod">
          <ac:chgData name="Marco zullich" userId="544995b04264e4d9" providerId="LiveId" clId="{95C2BF12-BC3C-4A69-BBFC-BDB12D9BB0CC}" dt="2020-08-17T17:34:45.028" v="5230" actId="1036"/>
          <ac:spMkLst>
            <pc:docMk/>
            <pc:sldMk cId="1150939558" sldId="283"/>
            <ac:spMk id="20" creationId="{9B489E4B-5D0E-4D2D-93E0-957BA3245A27}"/>
          </ac:spMkLst>
        </pc:spChg>
        <pc:picChg chg="add del">
          <ac:chgData name="Marco zullich" userId="544995b04264e4d9" providerId="LiveId" clId="{95C2BF12-BC3C-4A69-BBFC-BDB12D9BB0CC}" dt="2020-08-17T17:16:25.930" v="4990" actId="21"/>
          <ac:picMkLst>
            <pc:docMk/>
            <pc:sldMk cId="1150939558" sldId="283"/>
            <ac:picMk id="6" creationId="{1FD11721-F5F6-4EDF-AA86-6E2B829655DC}"/>
          </ac:picMkLst>
        </pc:picChg>
        <pc:picChg chg="add del mod">
          <ac:chgData name="Marco zullich" userId="544995b04264e4d9" providerId="LiveId" clId="{95C2BF12-BC3C-4A69-BBFC-BDB12D9BB0CC}" dt="2020-08-17T17:24:22.461" v="5173" actId="478"/>
          <ac:picMkLst>
            <pc:docMk/>
            <pc:sldMk cId="1150939558" sldId="283"/>
            <ac:picMk id="8" creationId="{6859B116-2BE5-4F13-9788-45DEA5B59B6E}"/>
          </ac:picMkLst>
        </pc:picChg>
        <pc:picChg chg="add del mod">
          <ac:chgData name="Marco zullich" userId="544995b04264e4d9" providerId="LiveId" clId="{95C2BF12-BC3C-4A69-BBFC-BDB12D9BB0CC}" dt="2020-08-17T17:31:27.610" v="5177" actId="478"/>
          <ac:picMkLst>
            <pc:docMk/>
            <pc:sldMk cId="1150939558" sldId="283"/>
            <ac:picMk id="10" creationId="{D6FE1553-5564-4D3F-BB73-9E7B66F35406}"/>
          </ac:picMkLst>
        </pc:picChg>
        <pc:picChg chg="add mod">
          <ac:chgData name="Marco zullich" userId="544995b04264e4d9" providerId="LiveId" clId="{95C2BF12-BC3C-4A69-BBFC-BDB12D9BB0CC}" dt="2020-08-17T17:33:39.082" v="5201" actId="1076"/>
          <ac:picMkLst>
            <pc:docMk/>
            <pc:sldMk cId="1150939558" sldId="283"/>
            <ac:picMk id="12" creationId="{3B1483D3-6DFE-445B-80EA-40B3EDA2FBDD}"/>
          </ac:picMkLst>
        </pc:picChg>
        <pc:picChg chg="add mod">
          <ac:chgData name="Marco zullich" userId="544995b04264e4d9" providerId="LiveId" clId="{95C2BF12-BC3C-4A69-BBFC-BDB12D9BB0CC}" dt="2020-08-17T17:33:33.337" v="5200" actId="1076"/>
          <ac:picMkLst>
            <pc:docMk/>
            <pc:sldMk cId="1150939558" sldId="283"/>
            <ac:picMk id="14" creationId="{E33F5D3C-E6AD-41D0-9297-5D026352DEE9}"/>
          </ac:picMkLst>
        </pc:picChg>
        <pc:picChg chg="add mod">
          <ac:chgData name="Marco zullich" userId="544995b04264e4d9" providerId="LiveId" clId="{95C2BF12-BC3C-4A69-BBFC-BDB12D9BB0CC}" dt="2020-08-17T17:33:31.457" v="5199" actId="1076"/>
          <ac:picMkLst>
            <pc:docMk/>
            <pc:sldMk cId="1150939558" sldId="283"/>
            <ac:picMk id="16" creationId="{F014FCB1-5A33-4741-81BE-77CEE97E136B}"/>
          </ac:picMkLst>
        </pc:picChg>
      </pc:sldChg>
      <pc:sldChg chg="addSp delSp modSp new mod modAnim">
        <pc:chgData name="Marco zullich" userId="544995b04264e4d9" providerId="LiveId" clId="{95C2BF12-BC3C-4A69-BBFC-BDB12D9BB0CC}" dt="2020-08-17T17:21:40.627" v="5142"/>
        <pc:sldMkLst>
          <pc:docMk/>
          <pc:sldMk cId="736973190" sldId="284"/>
        </pc:sldMkLst>
        <pc:spChg chg="mod">
          <ac:chgData name="Marco zullich" userId="544995b04264e4d9" providerId="LiveId" clId="{95C2BF12-BC3C-4A69-BBFC-BDB12D9BB0CC}" dt="2020-08-17T17:16:18.671" v="4989" actId="20577"/>
          <ac:spMkLst>
            <pc:docMk/>
            <pc:sldMk cId="736973190" sldId="284"/>
            <ac:spMk id="2" creationId="{D3DAA76C-1338-4CF5-926D-88C270CFBF83}"/>
          </ac:spMkLst>
        </pc:spChg>
        <pc:spChg chg="del">
          <ac:chgData name="Marco zullich" userId="544995b04264e4d9" providerId="LiveId" clId="{95C2BF12-BC3C-4A69-BBFC-BDB12D9BB0CC}" dt="2020-08-17T17:16:28.984" v="4991" actId="22"/>
          <ac:spMkLst>
            <pc:docMk/>
            <pc:sldMk cId="736973190" sldId="284"/>
            <ac:spMk id="3" creationId="{A395A316-C24B-4557-93B0-E1F9576CCDE0}"/>
          </ac:spMkLst>
        </pc:spChg>
        <pc:spChg chg="add mod">
          <ac:chgData name="Marco zullich" userId="544995b04264e4d9" providerId="LiveId" clId="{95C2BF12-BC3C-4A69-BBFC-BDB12D9BB0CC}" dt="2020-08-17T17:17:16.207" v="5085" actId="20577"/>
          <ac:spMkLst>
            <pc:docMk/>
            <pc:sldMk cId="736973190" sldId="284"/>
            <ac:spMk id="8" creationId="{33B7A20B-29D3-4481-B788-F70FC677F696}"/>
          </ac:spMkLst>
        </pc:spChg>
        <pc:spChg chg="add del mod">
          <ac:chgData name="Marco zullich" userId="544995b04264e4d9" providerId="LiveId" clId="{95C2BF12-BC3C-4A69-BBFC-BDB12D9BB0CC}" dt="2020-08-17T17:18:27.377" v="5101" actId="478"/>
          <ac:spMkLst>
            <pc:docMk/>
            <pc:sldMk cId="736973190" sldId="284"/>
            <ac:spMk id="12" creationId="{14B1570B-C269-4C49-9B50-64016A3EDD11}"/>
          </ac:spMkLst>
        </pc:spChg>
        <pc:spChg chg="add mod">
          <ac:chgData name="Marco zullich" userId="544995b04264e4d9" providerId="LiveId" clId="{95C2BF12-BC3C-4A69-BBFC-BDB12D9BB0CC}" dt="2020-08-17T17:18:44.314" v="5106" actId="1076"/>
          <ac:spMkLst>
            <pc:docMk/>
            <pc:sldMk cId="736973190" sldId="284"/>
            <ac:spMk id="13" creationId="{31226A58-F027-4BB0-B4A5-B8BB2FBA51CE}"/>
          </ac:spMkLst>
        </pc:spChg>
        <pc:spChg chg="add mod">
          <ac:chgData name="Marco zullich" userId="544995b04264e4d9" providerId="LiveId" clId="{95C2BF12-BC3C-4A69-BBFC-BDB12D9BB0CC}" dt="2020-08-17T17:20:47.242" v="5137" actId="1076"/>
          <ac:spMkLst>
            <pc:docMk/>
            <pc:sldMk cId="736973190" sldId="284"/>
            <ac:spMk id="14" creationId="{ABA1B424-2DF5-4EFF-917B-97F263FCE17F}"/>
          </ac:spMkLst>
        </pc:spChg>
        <pc:picChg chg="add mod">
          <ac:chgData name="Marco zullich" userId="544995b04264e4d9" providerId="LiveId" clId="{95C2BF12-BC3C-4A69-BBFC-BDB12D9BB0CC}" dt="2020-08-17T17:17:57.137" v="5094" actId="1076"/>
          <ac:picMkLst>
            <pc:docMk/>
            <pc:sldMk cId="736973190" sldId="284"/>
            <ac:picMk id="6" creationId="{31E0D627-FF34-49BC-A0BB-23C627E50BC7}"/>
          </ac:picMkLst>
        </pc:picChg>
        <pc:picChg chg="add mod">
          <ac:chgData name="Marco zullich" userId="544995b04264e4d9" providerId="LiveId" clId="{95C2BF12-BC3C-4A69-BBFC-BDB12D9BB0CC}" dt="2020-08-17T17:18:08.633" v="5097" actId="1076"/>
          <ac:picMkLst>
            <pc:docMk/>
            <pc:sldMk cId="736973190" sldId="284"/>
            <ac:picMk id="10" creationId="{DD9254C6-FB77-4B9B-947E-5F92A730FA75}"/>
          </ac:picMkLst>
        </pc:picChg>
      </pc:sldChg>
      <pc:sldChg chg="addSp delSp modSp new mod modAnim">
        <pc:chgData name="Marco zullich" userId="544995b04264e4d9" providerId="LiveId" clId="{95C2BF12-BC3C-4A69-BBFC-BDB12D9BB0CC}" dt="2020-08-18T10:19:49.645" v="5971" actId="20577"/>
        <pc:sldMkLst>
          <pc:docMk/>
          <pc:sldMk cId="1623886969" sldId="285"/>
        </pc:sldMkLst>
        <pc:spChg chg="mod">
          <ac:chgData name="Marco zullich" userId="544995b04264e4d9" providerId="LiveId" clId="{95C2BF12-BC3C-4A69-BBFC-BDB12D9BB0CC}" dt="2020-08-17T17:36:34.673" v="5244"/>
          <ac:spMkLst>
            <pc:docMk/>
            <pc:sldMk cId="1623886969" sldId="285"/>
            <ac:spMk id="2" creationId="{C4B0DE1A-F3BE-4DFA-8F63-1D2306A6E6D7}"/>
          </ac:spMkLst>
        </pc:spChg>
        <pc:spChg chg="del">
          <ac:chgData name="Marco zullich" userId="544995b04264e4d9" providerId="LiveId" clId="{95C2BF12-BC3C-4A69-BBFC-BDB12D9BB0CC}" dt="2020-08-17T17:36:38.441" v="5245" actId="478"/>
          <ac:spMkLst>
            <pc:docMk/>
            <pc:sldMk cId="1623886969" sldId="285"/>
            <ac:spMk id="3" creationId="{558878FA-158A-4FAD-BBC6-9D0939C8F6B7}"/>
          </ac:spMkLst>
        </pc:spChg>
        <pc:spChg chg="add del">
          <ac:chgData name="Marco zullich" userId="544995b04264e4d9" providerId="LiveId" clId="{95C2BF12-BC3C-4A69-BBFC-BDB12D9BB0CC}" dt="2020-08-17T17:36:33.479" v="5243" actId="22"/>
          <ac:spMkLst>
            <pc:docMk/>
            <pc:sldMk cId="1623886969" sldId="285"/>
            <ac:spMk id="6" creationId="{6728A970-1472-4611-8598-45BF6F263C26}"/>
          </ac:spMkLst>
        </pc:spChg>
        <pc:spChg chg="add del mod">
          <ac:chgData name="Marco zullich" userId="544995b04264e4d9" providerId="LiveId" clId="{95C2BF12-BC3C-4A69-BBFC-BDB12D9BB0CC}" dt="2020-08-17T17:37:37.439" v="5259" actId="478"/>
          <ac:spMkLst>
            <pc:docMk/>
            <pc:sldMk cId="1623886969" sldId="285"/>
            <ac:spMk id="11" creationId="{446E92E2-FB32-4274-A913-572B2C8BA449}"/>
          </ac:spMkLst>
        </pc:spChg>
        <pc:spChg chg="add mod">
          <ac:chgData name="Marco zullich" userId="544995b04264e4d9" providerId="LiveId" clId="{95C2BF12-BC3C-4A69-BBFC-BDB12D9BB0CC}" dt="2020-08-18T10:19:49.645" v="5971" actId="20577"/>
          <ac:spMkLst>
            <pc:docMk/>
            <pc:sldMk cId="1623886969" sldId="285"/>
            <ac:spMk id="12" creationId="{EBE7DB4E-135D-4AE1-B9A2-CB16483B0A39}"/>
          </ac:spMkLst>
        </pc:spChg>
        <pc:spChg chg="add mod">
          <ac:chgData name="Marco zullich" userId="544995b04264e4d9" providerId="LiveId" clId="{95C2BF12-BC3C-4A69-BBFC-BDB12D9BB0CC}" dt="2020-08-18T09:56:08.020" v="5403" actId="20577"/>
          <ac:spMkLst>
            <pc:docMk/>
            <pc:sldMk cId="1623886969" sldId="285"/>
            <ac:spMk id="13" creationId="{246929C0-4FA4-4543-B3B2-A08994D59A91}"/>
          </ac:spMkLst>
        </pc:spChg>
        <pc:picChg chg="add mod">
          <ac:chgData name="Marco zullich" userId="544995b04264e4d9" providerId="LiveId" clId="{95C2BF12-BC3C-4A69-BBFC-BDB12D9BB0CC}" dt="2020-08-17T17:38:20.065" v="5287" actId="1076"/>
          <ac:picMkLst>
            <pc:docMk/>
            <pc:sldMk cId="1623886969" sldId="285"/>
            <ac:picMk id="8" creationId="{10911BA3-1B57-4054-9D14-A0A4E47271F6}"/>
          </ac:picMkLst>
        </pc:picChg>
        <pc:picChg chg="add mod">
          <ac:chgData name="Marco zullich" userId="544995b04264e4d9" providerId="LiveId" clId="{95C2BF12-BC3C-4A69-BBFC-BDB12D9BB0CC}" dt="2020-08-17T17:38:20.065" v="5287" actId="1076"/>
          <ac:picMkLst>
            <pc:docMk/>
            <pc:sldMk cId="1623886969" sldId="285"/>
            <ac:picMk id="10" creationId="{80DC2172-1014-462B-A75A-6406E774B9CA}"/>
          </ac:picMkLst>
        </pc:picChg>
      </pc:sldChg>
      <pc:sldChg chg="addSp delSp modSp new mod modAnim">
        <pc:chgData name="Marco zullich" userId="544995b04264e4d9" providerId="LiveId" clId="{95C2BF12-BC3C-4A69-BBFC-BDB12D9BB0CC}" dt="2020-08-18T10:18:56.224" v="5967"/>
        <pc:sldMkLst>
          <pc:docMk/>
          <pc:sldMk cId="1782278102" sldId="286"/>
        </pc:sldMkLst>
        <pc:spChg chg="mod">
          <ac:chgData name="Marco zullich" userId="544995b04264e4d9" providerId="LiveId" clId="{95C2BF12-BC3C-4A69-BBFC-BDB12D9BB0CC}" dt="2020-08-18T09:56:14.171" v="5411" actId="20577"/>
          <ac:spMkLst>
            <pc:docMk/>
            <pc:sldMk cId="1782278102" sldId="286"/>
            <ac:spMk id="2" creationId="{A2A19103-6309-4A6D-976F-FF767D46F4FE}"/>
          </ac:spMkLst>
        </pc:spChg>
        <pc:spChg chg="del mod">
          <ac:chgData name="Marco zullich" userId="544995b04264e4d9" providerId="LiveId" clId="{95C2BF12-BC3C-4A69-BBFC-BDB12D9BB0CC}" dt="2020-08-18T09:56:46.911" v="5473" actId="478"/>
          <ac:spMkLst>
            <pc:docMk/>
            <pc:sldMk cId="1782278102" sldId="286"/>
            <ac:spMk id="3" creationId="{767C24C7-03A7-445F-8059-52500584FCB7}"/>
          </ac:spMkLst>
        </pc:spChg>
        <pc:spChg chg="add del mod">
          <ac:chgData name="Marco zullich" userId="544995b04264e4d9" providerId="LiveId" clId="{95C2BF12-BC3C-4A69-BBFC-BDB12D9BB0CC}" dt="2020-08-18T09:56:49.229" v="5474" actId="478"/>
          <ac:spMkLst>
            <pc:docMk/>
            <pc:sldMk cId="1782278102" sldId="286"/>
            <ac:spMk id="6" creationId="{726329D9-80B4-4384-8536-A5B9828D636A}"/>
          </ac:spMkLst>
        </pc:spChg>
        <pc:spChg chg="add mod">
          <ac:chgData name="Marco zullich" userId="544995b04264e4d9" providerId="LiveId" clId="{95C2BF12-BC3C-4A69-BBFC-BDB12D9BB0CC}" dt="2020-08-18T10:00:27.331" v="5699" actId="1076"/>
          <ac:spMkLst>
            <pc:docMk/>
            <pc:sldMk cId="1782278102" sldId="286"/>
            <ac:spMk id="7" creationId="{8FA3A582-A7C3-422A-BE4B-BC5AF7E79A79}"/>
          </ac:spMkLst>
        </pc:spChg>
        <pc:spChg chg="add mod">
          <ac:chgData name="Marco zullich" userId="544995b04264e4d9" providerId="LiveId" clId="{95C2BF12-BC3C-4A69-BBFC-BDB12D9BB0CC}" dt="2020-08-18T10:16:00.141" v="5896" actId="20577"/>
          <ac:spMkLst>
            <pc:docMk/>
            <pc:sldMk cId="1782278102" sldId="286"/>
            <ac:spMk id="9" creationId="{DFA12A85-8690-4CF1-AC9C-EDC51A2339DA}"/>
          </ac:spMkLst>
        </pc:spChg>
        <pc:spChg chg="add mod">
          <ac:chgData name="Marco zullich" userId="544995b04264e4d9" providerId="LiveId" clId="{95C2BF12-BC3C-4A69-BBFC-BDB12D9BB0CC}" dt="2020-08-18T10:16:03.054" v="5898" actId="20577"/>
          <ac:spMkLst>
            <pc:docMk/>
            <pc:sldMk cId="1782278102" sldId="286"/>
            <ac:spMk id="11" creationId="{CF3BF391-EECB-4D2C-BF5A-72F82D6954CA}"/>
          </ac:spMkLst>
        </pc:spChg>
        <pc:spChg chg="add mod">
          <ac:chgData name="Marco zullich" userId="544995b04264e4d9" providerId="LiveId" clId="{95C2BF12-BC3C-4A69-BBFC-BDB12D9BB0CC}" dt="2020-08-18T10:03:29.258" v="5757" actId="1076"/>
          <ac:spMkLst>
            <pc:docMk/>
            <pc:sldMk cId="1782278102" sldId="286"/>
            <ac:spMk id="12" creationId="{8D1C7D5C-4311-424C-86BC-F9469FBF2AC4}"/>
          </ac:spMkLst>
        </pc:spChg>
        <pc:spChg chg="add mod">
          <ac:chgData name="Marco zullich" userId="544995b04264e4d9" providerId="LiveId" clId="{95C2BF12-BC3C-4A69-BBFC-BDB12D9BB0CC}" dt="2020-08-18T10:18:12.599" v="5961" actId="255"/>
          <ac:spMkLst>
            <pc:docMk/>
            <pc:sldMk cId="1782278102" sldId="286"/>
            <ac:spMk id="13" creationId="{E9017BC7-9C8E-43D8-A31A-E23A558D0B26}"/>
          </ac:spMkLst>
        </pc:spChg>
        <pc:spChg chg="add mod">
          <ac:chgData name="Marco zullich" userId="544995b04264e4d9" providerId="LiveId" clId="{95C2BF12-BC3C-4A69-BBFC-BDB12D9BB0CC}" dt="2020-08-18T10:16:20.707" v="5909" actId="20577"/>
          <ac:spMkLst>
            <pc:docMk/>
            <pc:sldMk cId="1782278102" sldId="286"/>
            <ac:spMk id="14" creationId="{851DFF0C-7815-401A-90BB-981A435116F6}"/>
          </ac:spMkLst>
        </pc:spChg>
        <pc:spChg chg="add mod">
          <ac:chgData name="Marco zullich" userId="544995b04264e4d9" providerId="LiveId" clId="{95C2BF12-BC3C-4A69-BBFC-BDB12D9BB0CC}" dt="2020-08-18T10:16:32.497" v="5920" actId="20577"/>
          <ac:spMkLst>
            <pc:docMk/>
            <pc:sldMk cId="1782278102" sldId="286"/>
            <ac:spMk id="16" creationId="{821A77E6-A224-4BFB-9668-C72FBEE48679}"/>
          </ac:spMkLst>
        </pc:spChg>
        <pc:spChg chg="add mod">
          <ac:chgData name="Marco zullich" userId="544995b04264e4d9" providerId="LiveId" clId="{95C2BF12-BC3C-4A69-BBFC-BDB12D9BB0CC}" dt="2020-08-18T10:18:20.211" v="5962" actId="1076"/>
          <ac:spMkLst>
            <pc:docMk/>
            <pc:sldMk cId="1782278102" sldId="286"/>
            <ac:spMk id="18" creationId="{9BC0DBB1-EC01-47C0-99A7-C7CECA7146A2}"/>
          </ac:spMkLst>
        </pc:spChg>
        <pc:graphicFrameChg chg="add mod modGraphic">
          <ac:chgData name="Marco zullich" userId="544995b04264e4d9" providerId="LiveId" clId="{95C2BF12-BC3C-4A69-BBFC-BDB12D9BB0CC}" dt="2020-08-18T10:15:20.435" v="5874" actId="207"/>
          <ac:graphicFrameMkLst>
            <pc:docMk/>
            <pc:sldMk cId="1782278102" sldId="286"/>
            <ac:graphicFrameMk id="8" creationId="{A01FDEB1-533A-4CE9-AB06-47B3C8A0A399}"/>
          </ac:graphicFrameMkLst>
        </pc:graphicFrameChg>
      </pc:sldChg>
      <pc:sldChg chg="addSp delSp modSp new mod delAnim modAnim">
        <pc:chgData name="Marco zullich" userId="544995b04264e4d9" providerId="LiveId" clId="{95C2BF12-BC3C-4A69-BBFC-BDB12D9BB0CC}" dt="2020-08-19T00:41:30.572" v="6509" actId="20577"/>
        <pc:sldMkLst>
          <pc:docMk/>
          <pc:sldMk cId="1029832997" sldId="287"/>
        </pc:sldMkLst>
        <pc:spChg chg="mod">
          <ac:chgData name="Marco zullich" userId="544995b04264e4d9" providerId="LiveId" clId="{95C2BF12-BC3C-4A69-BBFC-BDB12D9BB0CC}" dt="2020-08-19T00:41:30.572" v="6509" actId="20577"/>
          <ac:spMkLst>
            <pc:docMk/>
            <pc:sldMk cId="1029832997" sldId="287"/>
            <ac:spMk id="2" creationId="{D854ECA9-3889-4868-8F36-EA72CD2C19AA}"/>
          </ac:spMkLst>
        </pc:spChg>
        <pc:spChg chg="mod">
          <ac:chgData name="Marco zullich" userId="544995b04264e4d9" providerId="LiveId" clId="{95C2BF12-BC3C-4A69-BBFC-BDB12D9BB0CC}" dt="2020-08-19T00:41:21.125" v="6505" actId="1036"/>
          <ac:spMkLst>
            <pc:docMk/>
            <pc:sldMk cId="1029832997" sldId="287"/>
            <ac:spMk id="3" creationId="{61AA33EA-90B9-4854-BDAB-FE763F677A8A}"/>
          </ac:spMkLst>
        </pc:spChg>
        <pc:spChg chg="add del">
          <ac:chgData name="Marco zullich" userId="544995b04264e4d9" providerId="LiveId" clId="{95C2BF12-BC3C-4A69-BBFC-BDB12D9BB0CC}" dt="2020-08-19T00:29:47.646" v="6105" actId="478"/>
          <ac:spMkLst>
            <pc:docMk/>
            <pc:sldMk cId="1029832997" sldId="287"/>
            <ac:spMk id="5" creationId="{B2208B1F-E767-49D4-AE9B-29BAEFAA2217}"/>
          </ac:spMkLst>
        </pc:spChg>
        <pc:spChg chg="add mod">
          <ac:chgData name="Marco zullich" userId="544995b04264e4d9" providerId="LiveId" clId="{95C2BF12-BC3C-4A69-BBFC-BDB12D9BB0CC}" dt="2020-08-19T00:41:21.125" v="6505" actId="1036"/>
          <ac:spMkLst>
            <pc:docMk/>
            <pc:sldMk cId="1029832997" sldId="287"/>
            <ac:spMk id="7" creationId="{EF6637E1-C992-45D8-AA30-B15ED832F1AE}"/>
          </ac:spMkLst>
        </pc:spChg>
        <pc:spChg chg="add del mod">
          <ac:chgData name="Marco zullich" userId="544995b04264e4d9" providerId="LiveId" clId="{95C2BF12-BC3C-4A69-BBFC-BDB12D9BB0CC}" dt="2020-08-19T00:39:39.620" v="6344" actId="478"/>
          <ac:spMkLst>
            <pc:docMk/>
            <pc:sldMk cId="1029832997" sldId="287"/>
            <ac:spMk id="12" creationId="{96A59346-3929-41AE-AFFC-5CC2506E2E9E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4" creationId="{D9EA9C59-24BD-4781-A1DC-9DCF38E792C3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5" creationId="{B9571C43-C01C-4288-8140-A85A2A57DB1A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7" creationId="{3742E25A-775F-43E3-8E37-DFE3EAC713E1}"/>
          </ac:spMkLst>
        </pc:spChg>
        <pc:graphicFrameChg chg="add mod modGraphic">
          <ac:chgData name="Marco zullich" userId="544995b04264e4d9" providerId="LiveId" clId="{95C2BF12-BC3C-4A69-BBFC-BDB12D9BB0CC}" dt="2020-08-19T00:41:21.125" v="6505" actId="1036"/>
          <ac:graphicFrameMkLst>
            <pc:docMk/>
            <pc:sldMk cId="1029832997" sldId="287"/>
            <ac:graphicFrameMk id="6" creationId="{6AB79362-5450-4114-A068-5F1A749D726B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8" creationId="{09B6F281-6763-417C-8F96-B20681F09007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10" creationId="{D71E59A1-83C5-4E8C-84F9-CBC21AE37876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11" creationId="{D5EB7196-EFFD-4A01-9360-DC864C1FD101}"/>
          </ac:graphicFrameMkLst>
        </pc:graphicFrameChg>
        <pc:cxnChg chg="add del mod">
          <ac:chgData name="Marco zullich" userId="544995b04264e4d9" providerId="LiveId" clId="{95C2BF12-BC3C-4A69-BBFC-BDB12D9BB0CC}" dt="2020-08-19T00:40:05.940" v="6345" actId="478"/>
          <ac:cxnSpMkLst>
            <pc:docMk/>
            <pc:sldMk cId="1029832997" sldId="287"/>
            <ac:cxnSpMk id="19" creationId="{2DE6F29C-781E-421F-B533-C44D03A9C421}"/>
          </ac:cxnSpMkLst>
        </pc:cxnChg>
      </pc:sldChg>
      <pc:sldChg chg="addSp modSp new mod modAnim">
        <pc:chgData name="Marco zullich" userId="544995b04264e4d9" providerId="LiveId" clId="{95C2BF12-BC3C-4A69-BBFC-BDB12D9BB0CC}" dt="2020-08-19T00:41:47.071" v="6536" actId="1036"/>
        <pc:sldMkLst>
          <pc:docMk/>
          <pc:sldMk cId="385138533" sldId="288"/>
        </pc:sldMkLst>
        <pc:spChg chg="mod">
          <ac:chgData name="Marco zullich" userId="544995b04264e4d9" providerId="LiveId" clId="{95C2BF12-BC3C-4A69-BBFC-BDB12D9BB0CC}" dt="2020-08-19T00:41:37.533" v="6514" actId="20577"/>
          <ac:spMkLst>
            <pc:docMk/>
            <pc:sldMk cId="385138533" sldId="288"/>
            <ac:spMk id="2" creationId="{7DA1F919-B401-4E25-943D-575B32BA1CD8}"/>
          </ac:spMkLst>
        </pc:spChg>
        <pc:spChg chg="mod">
          <ac:chgData name="Marco zullich" userId="544995b04264e4d9" providerId="LiveId" clId="{95C2BF12-BC3C-4A69-BBFC-BDB12D9BB0CC}" dt="2020-08-19T00:41:03.280" v="6454" actId="14100"/>
          <ac:spMkLst>
            <pc:docMk/>
            <pc:sldMk cId="385138533" sldId="288"/>
            <ac:spMk id="3" creationId="{A1905272-9176-42CF-9C11-31163D758115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8" creationId="{68A063BA-E113-4426-9A2B-5F241D5B046F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9" creationId="{36D0898E-97C5-4204-B590-CA0F5F3EE837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10" creationId="{A0FBD09A-B8D2-465C-9BB3-61FDB6873FAC}"/>
          </ac:spMkLst>
        </pc:sp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5" creationId="{4FE881B1-F432-40EE-8146-DA5EEBD7537D}"/>
          </ac:graphicFrameMkLst>
        </pc:graphicFrame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6" creationId="{5D871B51-B5F5-4919-A613-AC2BEFBF8FCF}"/>
          </ac:graphicFrameMkLst>
        </pc:graphicFrame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7" creationId="{25FA845C-2A41-48A9-86C3-E72F13C087A7}"/>
          </ac:graphicFrameMkLst>
        </pc:graphicFrameChg>
      </pc:sldChg>
      <pc:sldChg chg="addSp modSp new mod modAnim">
        <pc:chgData name="Marco zullich" userId="544995b04264e4d9" providerId="LiveId" clId="{95C2BF12-BC3C-4A69-BBFC-BDB12D9BB0CC}" dt="2020-08-19T00:45:53.636" v="6890" actId="20577"/>
        <pc:sldMkLst>
          <pc:docMk/>
          <pc:sldMk cId="1670905082" sldId="289"/>
        </pc:sldMkLst>
        <pc:spChg chg="mod">
          <ac:chgData name="Marco zullich" userId="544995b04264e4d9" providerId="LiveId" clId="{95C2BF12-BC3C-4A69-BBFC-BDB12D9BB0CC}" dt="2020-08-19T00:41:56.543" v="6558" actId="20577"/>
          <ac:spMkLst>
            <pc:docMk/>
            <pc:sldMk cId="1670905082" sldId="289"/>
            <ac:spMk id="2" creationId="{F60E5704-EBDC-43DA-946D-AEC960ECA0E4}"/>
          </ac:spMkLst>
        </pc:spChg>
        <pc:spChg chg="mod">
          <ac:chgData name="Marco zullich" userId="544995b04264e4d9" providerId="LiveId" clId="{95C2BF12-BC3C-4A69-BBFC-BDB12D9BB0CC}" dt="2020-08-19T00:44:23.457" v="6867" actId="27636"/>
          <ac:spMkLst>
            <pc:docMk/>
            <pc:sldMk cId="1670905082" sldId="289"/>
            <ac:spMk id="3" creationId="{8EA430F9-0AB9-466C-9031-6B20318EFC57}"/>
          </ac:spMkLst>
        </pc:spChg>
        <pc:spChg chg="add mod">
          <ac:chgData name="Marco zullich" userId="544995b04264e4d9" providerId="LiveId" clId="{95C2BF12-BC3C-4A69-BBFC-BDB12D9BB0CC}" dt="2020-08-19T00:45:53.636" v="6890" actId="20577"/>
          <ac:spMkLst>
            <pc:docMk/>
            <pc:sldMk cId="1670905082" sldId="289"/>
            <ac:spMk id="7" creationId="{F73827AD-9BC3-4BE1-96C2-158833F93D85}"/>
          </ac:spMkLst>
        </pc:spChg>
        <pc:picChg chg="add mod">
          <ac:chgData name="Marco zullich" userId="544995b04264e4d9" providerId="LiveId" clId="{95C2BF12-BC3C-4A69-BBFC-BDB12D9BB0CC}" dt="2020-08-19T00:44:18.130" v="6863" actId="1076"/>
          <ac:picMkLst>
            <pc:docMk/>
            <pc:sldMk cId="1670905082" sldId="289"/>
            <ac:picMk id="6" creationId="{000646CD-603F-43A4-9D27-0A4668A2567E}"/>
          </ac:picMkLst>
        </pc:picChg>
      </pc:sldChg>
      <pc:sldChg chg="addSp modSp new mod modAnim">
        <pc:chgData name="Marco zullich" userId="544995b04264e4d9" providerId="LiveId" clId="{95C2BF12-BC3C-4A69-BBFC-BDB12D9BB0CC}" dt="2020-08-19T00:53:44.417" v="7312"/>
        <pc:sldMkLst>
          <pc:docMk/>
          <pc:sldMk cId="1908190256" sldId="290"/>
        </pc:sldMkLst>
        <pc:spChg chg="mod">
          <ac:chgData name="Marco zullich" userId="544995b04264e4d9" providerId="LiveId" clId="{95C2BF12-BC3C-4A69-BBFC-BDB12D9BB0CC}" dt="2020-08-19T00:46:14.121" v="6911" actId="20577"/>
          <ac:spMkLst>
            <pc:docMk/>
            <pc:sldMk cId="1908190256" sldId="290"/>
            <ac:spMk id="2" creationId="{0102F4BA-8AB4-42F8-A3D9-82F1EB1B40CB}"/>
          </ac:spMkLst>
        </pc:spChg>
        <pc:spChg chg="mod">
          <ac:chgData name="Marco zullich" userId="544995b04264e4d9" providerId="LiveId" clId="{95C2BF12-BC3C-4A69-BBFC-BDB12D9BB0CC}" dt="2020-08-19T00:48:35.270" v="7196" actId="113"/>
          <ac:spMkLst>
            <pc:docMk/>
            <pc:sldMk cId="1908190256" sldId="290"/>
            <ac:spMk id="3" creationId="{946E1326-2384-4D87-9C53-6BD221D0DEB0}"/>
          </ac:spMkLst>
        </pc:spChg>
        <pc:spChg chg="add mod">
          <ac:chgData name="Marco zullich" userId="544995b04264e4d9" providerId="LiveId" clId="{95C2BF12-BC3C-4A69-BBFC-BDB12D9BB0CC}" dt="2020-08-19T00:53:25.451" v="7308" actId="1036"/>
          <ac:spMkLst>
            <pc:docMk/>
            <pc:sldMk cId="1908190256" sldId="290"/>
            <ac:spMk id="9" creationId="{86F70F39-1DC5-40A9-8F66-64566AA1DAED}"/>
          </ac:spMkLst>
        </pc:spChg>
        <pc:spChg chg="add mod">
          <ac:chgData name="Marco zullich" userId="544995b04264e4d9" providerId="LiveId" clId="{95C2BF12-BC3C-4A69-BBFC-BDB12D9BB0CC}" dt="2020-08-19T00:53:25.451" v="7308" actId="1036"/>
          <ac:spMkLst>
            <pc:docMk/>
            <pc:sldMk cId="1908190256" sldId="290"/>
            <ac:spMk id="10" creationId="{61AB680B-B3F9-4083-AE97-0C90BC587DA5}"/>
          </ac:spMkLst>
        </pc:spChg>
        <pc:picChg chg="add mod">
          <ac:chgData name="Marco zullich" userId="544995b04264e4d9" providerId="LiveId" clId="{95C2BF12-BC3C-4A69-BBFC-BDB12D9BB0CC}" dt="2020-08-19T00:53:25.451" v="7308" actId="1036"/>
          <ac:picMkLst>
            <pc:docMk/>
            <pc:sldMk cId="1908190256" sldId="290"/>
            <ac:picMk id="6" creationId="{2E2F9FF7-B377-47B6-9778-DD1AB013EBF8}"/>
          </ac:picMkLst>
        </pc:picChg>
        <pc:picChg chg="add mod">
          <ac:chgData name="Marco zullich" userId="544995b04264e4d9" providerId="LiveId" clId="{95C2BF12-BC3C-4A69-BBFC-BDB12D9BB0CC}" dt="2020-08-19T00:53:25.451" v="7308" actId="1036"/>
          <ac:picMkLst>
            <pc:docMk/>
            <pc:sldMk cId="1908190256" sldId="290"/>
            <ac:picMk id="8" creationId="{11586AFB-C9C8-4320-AD52-5FD6091A3630}"/>
          </ac:picMkLst>
        </pc:picChg>
      </pc:sldChg>
      <pc:sldChg chg="addSp delSp modSp new mod addAnim delAnim modAnim">
        <pc:chgData name="Marco zullich" userId="544995b04264e4d9" providerId="LiveId" clId="{95C2BF12-BC3C-4A69-BBFC-BDB12D9BB0CC}" dt="2020-08-21T09:14:04.722" v="17099" actId="1038"/>
        <pc:sldMkLst>
          <pc:docMk/>
          <pc:sldMk cId="691021620" sldId="291"/>
        </pc:sldMkLst>
        <pc:spChg chg="mod">
          <ac:chgData name="Marco zullich" userId="544995b04264e4d9" providerId="LiveId" clId="{95C2BF12-BC3C-4A69-BBFC-BDB12D9BB0CC}" dt="2020-08-19T00:53:53.862" v="7333" actId="20577"/>
          <ac:spMkLst>
            <pc:docMk/>
            <pc:sldMk cId="691021620" sldId="291"/>
            <ac:spMk id="2" creationId="{3F948A97-DD36-4960-BF6B-86F142B71CB6}"/>
          </ac:spMkLst>
        </pc:spChg>
        <pc:spChg chg="mod">
          <ac:chgData name="Marco zullich" userId="544995b04264e4d9" providerId="LiveId" clId="{95C2BF12-BC3C-4A69-BBFC-BDB12D9BB0CC}" dt="2020-08-19T01:00:47.714" v="7480" actId="14100"/>
          <ac:spMkLst>
            <pc:docMk/>
            <pc:sldMk cId="691021620" sldId="291"/>
            <ac:spMk id="3" creationId="{A8AFF29D-CA5E-48A0-B326-69F9A7ABFC45}"/>
          </ac:spMkLst>
        </pc:spChg>
        <pc:spChg chg="add mod">
          <ac:chgData name="Marco zullich" userId="544995b04264e4d9" providerId="LiveId" clId="{95C2BF12-BC3C-4A69-BBFC-BDB12D9BB0CC}" dt="2020-08-19T00:57:41.634" v="7416" actId="1076"/>
          <ac:spMkLst>
            <pc:docMk/>
            <pc:sldMk cId="691021620" sldId="291"/>
            <ac:spMk id="7" creationId="{F5541463-B35A-4DB4-A3EC-F805A6EDD213}"/>
          </ac:spMkLst>
        </pc:spChg>
        <pc:spChg chg="add mod">
          <ac:chgData name="Marco zullich" userId="544995b04264e4d9" providerId="LiveId" clId="{95C2BF12-BC3C-4A69-BBFC-BDB12D9BB0CC}" dt="2020-08-21T09:14:04.722" v="17099" actId="1038"/>
          <ac:spMkLst>
            <pc:docMk/>
            <pc:sldMk cId="691021620" sldId="291"/>
            <ac:spMk id="9" creationId="{361CD29C-22EA-4A25-B791-0B1D752535E7}"/>
          </ac:spMkLst>
        </pc:spChg>
        <pc:spChg chg="add del mod">
          <ac:chgData name="Marco zullich" userId="544995b04264e4d9" providerId="LiveId" clId="{95C2BF12-BC3C-4A69-BBFC-BDB12D9BB0CC}" dt="2020-08-19T01:06:50.325" v="7838" actId="478"/>
          <ac:spMkLst>
            <pc:docMk/>
            <pc:sldMk cId="691021620" sldId="291"/>
            <ac:spMk id="11" creationId="{D2157F68-6394-4032-99AB-81B91D3D2723}"/>
          </ac:spMkLst>
        </pc:spChg>
        <pc:spChg chg="add mod">
          <ac:chgData name="Marco zullich" userId="544995b04264e4d9" providerId="LiveId" clId="{95C2BF12-BC3C-4A69-BBFC-BDB12D9BB0CC}" dt="2020-08-19T00:58:15.113" v="7431" actId="20577"/>
          <ac:spMkLst>
            <pc:docMk/>
            <pc:sldMk cId="691021620" sldId="291"/>
            <ac:spMk id="13" creationId="{224175A4-8790-4446-B2BF-101DD332837D}"/>
          </ac:spMkLst>
        </pc:spChg>
        <pc:spChg chg="add mod">
          <ac:chgData name="Marco zullich" userId="544995b04264e4d9" providerId="LiveId" clId="{95C2BF12-BC3C-4A69-BBFC-BDB12D9BB0CC}" dt="2020-08-19T00:58:23.245" v="7435" actId="20577"/>
          <ac:spMkLst>
            <pc:docMk/>
            <pc:sldMk cId="691021620" sldId="291"/>
            <ac:spMk id="15" creationId="{26256419-8051-42AF-A870-461EE6F00066}"/>
          </ac:spMkLst>
        </pc:spChg>
        <pc:spChg chg="add del mod">
          <ac:chgData name="Marco zullich" userId="544995b04264e4d9" providerId="LiveId" clId="{95C2BF12-BC3C-4A69-BBFC-BDB12D9BB0CC}" dt="2020-08-19T01:01:16.356" v="7484" actId="21"/>
          <ac:spMkLst>
            <pc:docMk/>
            <pc:sldMk cId="691021620" sldId="291"/>
            <ac:spMk id="17" creationId="{3B66B93B-B6CA-4D67-B3E6-437FE7253646}"/>
          </ac:spMkLst>
        </pc:spChg>
        <pc:spChg chg="add mod">
          <ac:chgData name="Marco zullich" userId="544995b04264e4d9" providerId="LiveId" clId="{95C2BF12-BC3C-4A69-BBFC-BDB12D9BB0CC}" dt="2020-08-19T01:01:25.468" v="7494" actId="1036"/>
          <ac:spMkLst>
            <pc:docMk/>
            <pc:sldMk cId="691021620" sldId="291"/>
            <ac:spMk id="23" creationId="{0AB23172-E75B-41ED-BE46-9A7A05A75DFE}"/>
          </ac:spMkLst>
        </pc:spChg>
        <pc:spChg chg="add mod">
          <ac:chgData name="Marco zullich" userId="544995b04264e4d9" providerId="LiveId" clId="{95C2BF12-BC3C-4A69-BBFC-BDB12D9BB0CC}" dt="2020-08-19T01:01:35.244" v="7512" actId="1036"/>
          <ac:spMkLst>
            <pc:docMk/>
            <pc:sldMk cId="691021620" sldId="291"/>
            <ac:spMk id="26" creationId="{BD70FDA7-F2A3-4B95-9BCA-9A7E0D39CFE0}"/>
          </ac:spMkLst>
        </pc:spChg>
        <pc:spChg chg="add mod">
          <ac:chgData name="Marco zullich" userId="544995b04264e4d9" providerId="LiveId" clId="{95C2BF12-BC3C-4A69-BBFC-BDB12D9BB0CC}" dt="2020-08-19T01:02:32.084" v="7524" actId="14100"/>
          <ac:spMkLst>
            <pc:docMk/>
            <pc:sldMk cId="691021620" sldId="291"/>
            <ac:spMk id="27" creationId="{E23B49D4-EDEB-486C-92C8-7DE221CE85EF}"/>
          </ac:spMkLst>
        </pc:spChg>
        <pc:spChg chg="add mod">
          <ac:chgData name="Marco zullich" userId="544995b04264e4d9" providerId="LiveId" clId="{95C2BF12-BC3C-4A69-BBFC-BDB12D9BB0CC}" dt="2020-08-19T01:04:05.146" v="7800" actId="14100"/>
          <ac:spMkLst>
            <pc:docMk/>
            <pc:sldMk cId="691021620" sldId="291"/>
            <ac:spMk id="28" creationId="{45505295-0A69-41C9-B7AD-E0F61F1BF33D}"/>
          </ac:spMkLst>
        </pc:spChg>
        <pc:spChg chg="add del mod">
          <ac:chgData name="Marco zullich" userId="544995b04264e4d9" providerId="LiveId" clId="{95C2BF12-BC3C-4A69-BBFC-BDB12D9BB0CC}" dt="2020-08-19T02:49:33.727" v="15146" actId="478"/>
          <ac:spMkLst>
            <pc:docMk/>
            <pc:sldMk cId="691021620" sldId="291"/>
            <ac:spMk id="30" creationId="{C66A52F1-79EE-4E0A-8A74-828315ED2327}"/>
          </ac:spMkLst>
        </pc:spChg>
        <pc:graphicFrameChg chg="add mod modGraphic">
          <ac:chgData name="Marco zullich" userId="544995b04264e4d9" providerId="LiveId" clId="{95C2BF12-BC3C-4A69-BBFC-BDB12D9BB0CC}" dt="2020-08-19T01:06:23.466" v="7824" actId="20577"/>
          <ac:graphicFrameMkLst>
            <pc:docMk/>
            <pc:sldMk cId="691021620" sldId="291"/>
            <ac:graphicFrameMk id="6" creationId="{1C843B59-BF22-4885-BF3F-C7D64CA7BB77}"/>
          </ac:graphicFrameMkLst>
        </pc:graphicFrameChg>
        <pc:graphicFrameChg chg="add mod modGraphic">
          <ac:chgData name="Marco zullich" userId="544995b04264e4d9" providerId="LiveId" clId="{95C2BF12-BC3C-4A69-BBFC-BDB12D9BB0CC}" dt="2020-08-19T01:06:39.228" v="7837" actId="20577"/>
          <ac:graphicFrameMkLst>
            <pc:docMk/>
            <pc:sldMk cId="691021620" sldId="291"/>
            <ac:graphicFrameMk id="10" creationId="{75D74461-5B48-4B97-A070-D6F7CA266888}"/>
          </ac:graphicFrameMkLst>
        </pc:graphicFrameChg>
        <pc:picChg chg="add del mod">
          <ac:chgData name="Marco zullich" userId="544995b04264e4d9" providerId="LiveId" clId="{95C2BF12-BC3C-4A69-BBFC-BDB12D9BB0CC}" dt="2020-08-19T01:00:29.917" v="7472" actId="478"/>
          <ac:picMkLst>
            <pc:docMk/>
            <pc:sldMk cId="691021620" sldId="291"/>
            <ac:picMk id="5" creationId="{67B06DE4-752E-4D4E-B8CF-9BDFCF75516D}"/>
          </ac:picMkLst>
        </pc:picChg>
        <pc:picChg chg="add mod">
          <ac:chgData name="Marco zullich" userId="544995b04264e4d9" providerId="LiveId" clId="{95C2BF12-BC3C-4A69-BBFC-BDB12D9BB0CC}" dt="2020-08-19T01:00:43.297" v="7479" actId="1076"/>
          <ac:picMkLst>
            <pc:docMk/>
            <pc:sldMk cId="691021620" sldId="291"/>
            <ac:picMk id="19" creationId="{7FA10544-A15A-43B9-B52A-E91DA872FEE6}"/>
          </ac:picMkLst>
        </pc:picChg>
        <pc:picChg chg="add del mod">
          <ac:chgData name="Marco zullich" userId="544995b04264e4d9" providerId="LiveId" clId="{95C2BF12-BC3C-4A69-BBFC-BDB12D9BB0CC}" dt="2020-08-19T01:01:16.356" v="7484" actId="21"/>
          <ac:picMkLst>
            <pc:docMk/>
            <pc:sldMk cId="691021620" sldId="291"/>
            <ac:picMk id="21" creationId="{A56AF035-AF3C-4D23-9768-C3DBA56F8E4E}"/>
          </ac:picMkLst>
        </pc:picChg>
        <pc:picChg chg="add mod">
          <ac:chgData name="Marco zullich" userId="544995b04264e4d9" providerId="LiveId" clId="{95C2BF12-BC3C-4A69-BBFC-BDB12D9BB0CC}" dt="2020-08-19T01:01:25.468" v="7494" actId="1036"/>
          <ac:picMkLst>
            <pc:docMk/>
            <pc:sldMk cId="691021620" sldId="291"/>
            <ac:picMk id="25" creationId="{FED03EBF-0E80-4B3D-BB34-F66E43136232}"/>
          </ac:picMkLst>
        </pc:picChg>
      </pc:sldChg>
      <pc:sldChg chg="modSp new mod">
        <pc:chgData name="Marco zullich" userId="544995b04264e4d9" providerId="LiveId" clId="{95C2BF12-BC3C-4A69-BBFC-BDB12D9BB0CC}" dt="2020-08-19T01:10:26.886" v="8029" actId="20577"/>
        <pc:sldMkLst>
          <pc:docMk/>
          <pc:sldMk cId="783658692" sldId="292"/>
        </pc:sldMkLst>
        <pc:spChg chg="mod">
          <ac:chgData name="Marco zullich" userId="544995b04264e4d9" providerId="LiveId" clId="{95C2BF12-BC3C-4A69-BBFC-BDB12D9BB0CC}" dt="2020-08-19T01:07:42.072" v="7865" actId="20577"/>
          <ac:spMkLst>
            <pc:docMk/>
            <pc:sldMk cId="783658692" sldId="292"/>
            <ac:spMk id="2" creationId="{A2FD0868-AC36-4044-8294-597D076D4F85}"/>
          </ac:spMkLst>
        </pc:spChg>
        <pc:spChg chg="mod">
          <ac:chgData name="Marco zullich" userId="544995b04264e4d9" providerId="LiveId" clId="{95C2BF12-BC3C-4A69-BBFC-BDB12D9BB0CC}" dt="2020-08-19T01:10:26.886" v="8029" actId="20577"/>
          <ac:spMkLst>
            <pc:docMk/>
            <pc:sldMk cId="783658692" sldId="292"/>
            <ac:spMk id="3" creationId="{266F3324-AD6E-4897-BF16-84F23ABBBAC1}"/>
          </ac:spMkLst>
        </pc:spChg>
      </pc:sldChg>
      <pc:sldChg chg="modSp new mod">
        <pc:chgData name="Marco zullich" userId="544995b04264e4d9" providerId="LiveId" clId="{95C2BF12-BC3C-4A69-BBFC-BDB12D9BB0CC}" dt="2020-08-19T01:13:00.165" v="8073" actId="404"/>
        <pc:sldMkLst>
          <pc:docMk/>
          <pc:sldMk cId="2801922043" sldId="293"/>
        </pc:sldMkLst>
        <pc:spChg chg="mod">
          <ac:chgData name="Marco zullich" userId="544995b04264e4d9" providerId="LiveId" clId="{95C2BF12-BC3C-4A69-BBFC-BDB12D9BB0CC}" dt="2020-08-19T01:13:00.165" v="8073" actId="404"/>
          <ac:spMkLst>
            <pc:docMk/>
            <pc:sldMk cId="2801922043" sldId="293"/>
            <ac:spMk id="2" creationId="{07408DE3-5E4A-4CC9-A0C4-1FBD52257895}"/>
          </ac:spMkLst>
        </pc:spChg>
        <pc:spChg chg="mod">
          <ac:chgData name="Marco zullich" userId="544995b04264e4d9" providerId="LiveId" clId="{95C2BF12-BC3C-4A69-BBFC-BDB12D9BB0CC}" dt="2020-08-19T01:11:44.071" v="8033"/>
          <ac:spMkLst>
            <pc:docMk/>
            <pc:sldMk cId="2801922043" sldId="293"/>
            <ac:spMk id="3" creationId="{F8D78A21-2EDA-432E-A386-12AAFB9D6F92}"/>
          </ac:spMkLst>
        </pc:spChg>
      </pc:sldChg>
      <pc:sldChg chg="addSp delSp modSp new mod delAnim modAnim">
        <pc:chgData name="Marco zullich" userId="544995b04264e4d9" providerId="LiveId" clId="{95C2BF12-BC3C-4A69-BBFC-BDB12D9BB0CC}" dt="2020-08-19T01:27:03.723" v="8983"/>
        <pc:sldMkLst>
          <pc:docMk/>
          <pc:sldMk cId="2295830501" sldId="294"/>
        </pc:sldMkLst>
        <pc:spChg chg="mod">
          <ac:chgData name="Marco zullich" userId="544995b04264e4d9" providerId="LiveId" clId="{95C2BF12-BC3C-4A69-BBFC-BDB12D9BB0CC}" dt="2020-08-19T01:18:05.625" v="8692" actId="20577"/>
          <ac:spMkLst>
            <pc:docMk/>
            <pc:sldMk cId="2295830501" sldId="294"/>
            <ac:spMk id="2" creationId="{CA4B7359-B42A-4E94-AD5B-0CC0292BC00C}"/>
          </ac:spMkLst>
        </pc:spChg>
        <pc:spChg chg="mod">
          <ac:chgData name="Marco zullich" userId="544995b04264e4d9" providerId="LiveId" clId="{95C2BF12-BC3C-4A69-BBFC-BDB12D9BB0CC}" dt="2020-08-19T01:23:19.539" v="8856" actId="14100"/>
          <ac:spMkLst>
            <pc:docMk/>
            <pc:sldMk cId="2295830501" sldId="294"/>
            <ac:spMk id="3" creationId="{DF9B919D-4024-472E-A503-DF32D371529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5" creationId="{676DBB89-C7AF-44D7-9149-C3BBED544EF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6" creationId="{BC604579-6858-4305-8FF3-96A86BA6F29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7" creationId="{87E6CDDE-5BE2-40F7-9650-02E8373681A1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8" creationId="{85A8C816-9728-4176-8A76-68A4A8B7CDAD}"/>
          </ac:spMkLst>
        </pc:spChg>
        <pc:spChg chg="add del mod">
          <ac:chgData name="Marco zullich" userId="544995b04264e4d9" providerId="LiveId" clId="{95C2BF12-BC3C-4A69-BBFC-BDB12D9BB0CC}" dt="2020-08-19T01:26:26.148" v="8933" actId="478"/>
          <ac:spMkLst>
            <pc:docMk/>
            <pc:sldMk cId="2295830501" sldId="294"/>
            <ac:spMk id="9" creationId="{AA762148-C55C-40C2-817D-B4D5CCA2879B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0" creationId="{F1D34BBD-1861-4237-BFA7-7B4200240277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2" creationId="{55FA00D6-B91A-4C29-AED8-68A8BE3B7ABB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4" creationId="{9AB832E1-9886-4A84-BD97-E7611025866D}"/>
          </ac:spMkLst>
        </pc:spChg>
      </pc:sldChg>
      <pc:sldChg chg="modSp new mod">
        <pc:chgData name="Marco zullich" userId="544995b04264e4d9" providerId="LiveId" clId="{95C2BF12-BC3C-4A69-BBFC-BDB12D9BB0CC}" dt="2020-08-22T09:40:34.948" v="17184" actId="20577"/>
        <pc:sldMkLst>
          <pc:docMk/>
          <pc:sldMk cId="2372844787" sldId="295"/>
        </pc:sldMkLst>
        <pc:spChg chg="mod">
          <ac:chgData name="Marco zullich" userId="544995b04264e4d9" providerId="LiveId" clId="{95C2BF12-BC3C-4A69-BBFC-BDB12D9BB0CC}" dt="2020-08-22T09:40:34.948" v="17184" actId="20577"/>
          <ac:spMkLst>
            <pc:docMk/>
            <pc:sldMk cId="2372844787" sldId="295"/>
            <ac:spMk id="2" creationId="{68999A18-395F-4F50-ABDA-8406B1377FAD}"/>
          </ac:spMkLst>
        </pc:spChg>
        <pc:spChg chg="mod">
          <ac:chgData name="Marco zullich" userId="544995b04264e4d9" providerId="LiveId" clId="{95C2BF12-BC3C-4A69-BBFC-BDB12D9BB0CC}" dt="2020-08-19T01:31:18.255" v="9482" actId="20577"/>
          <ac:spMkLst>
            <pc:docMk/>
            <pc:sldMk cId="2372844787" sldId="295"/>
            <ac:spMk id="3" creationId="{E52F88B0-F90F-4532-91B6-4C4862CA8828}"/>
          </ac:spMkLst>
        </pc:spChg>
      </pc:sldChg>
      <pc:sldChg chg="addSp del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2017077313" sldId="296"/>
        </pc:sldMkLst>
        <pc:spChg chg="mod">
          <ac:chgData name="Marco zullich" userId="544995b04264e4d9" providerId="LiveId" clId="{95C2BF12-BC3C-4A69-BBFC-BDB12D9BB0CC}" dt="2020-08-19T01:32:39.014" v="9494" actId="20577"/>
          <ac:spMkLst>
            <pc:docMk/>
            <pc:sldMk cId="2017077313" sldId="296"/>
            <ac:spMk id="2" creationId="{6A688A76-DD8B-48AC-8ACA-496EE9CD6DBD}"/>
          </ac:spMkLst>
        </pc:spChg>
        <pc:spChg chg="add del mod">
          <ac:chgData name="Marco zullich" userId="544995b04264e4d9" providerId="LiveId" clId="{95C2BF12-BC3C-4A69-BBFC-BDB12D9BB0CC}" dt="2020-08-19T01:36:10.589" v="9846" actId="20577"/>
          <ac:spMkLst>
            <pc:docMk/>
            <pc:sldMk cId="2017077313" sldId="296"/>
            <ac:spMk id="3" creationId="{A3D257BC-B975-4FC3-A651-97235E9F34FA}"/>
          </ac:spMkLst>
        </pc:spChg>
        <pc:spChg chg="add del mod">
          <ac:chgData name="Marco zullich" userId="544995b04264e4d9" providerId="LiveId" clId="{95C2BF12-BC3C-4A69-BBFC-BDB12D9BB0CC}" dt="2020-08-19T01:33:09.022" v="9547" actId="767"/>
          <ac:spMkLst>
            <pc:docMk/>
            <pc:sldMk cId="2017077313" sldId="296"/>
            <ac:spMk id="7" creationId="{E4E97A54-C036-449D-9CAF-5A672B385398}"/>
          </ac:spMkLst>
        </pc:spChg>
        <pc:spChg chg="add mod">
          <ac:chgData name="Marco zullich" userId="544995b04264e4d9" providerId="LiveId" clId="{95C2BF12-BC3C-4A69-BBFC-BDB12D9BB0CC}" dt="2020-08-19T01:38:23.525" v="10050" actId="114"/>
          <ac:spMkLst>
            <pc:docMk/>
            <pc:sldMk cId="2017077313" sldId="296"/>
            <ac:spMk id="16" creationId="{1E6FE3CD-02A8-406C-B926-5AF5B54EC2A4}"/>
          </ac:spMkLst>
        </pc:spChg>
        <pc:picChg chg="add del mod ord">
          <ac:chgData name="Marco zullich" userId="544995b04264e4d9" providerId="LiveId" clId="{95C2BF12-BC3C-4A69-BBFC-BDB12D9BB0CC}" dt="2020-08-19T01:33:10.474" v="9550" actId="22"/>
          <ac:picMkLst>
            <pc:docMk/>
            <pc:sldMk cId="2017077313" sldId="296"/>
            <ac:picMk id="6" creationId="{0ECC8D07-7E1E-4D53-8CCF-B89267FC8482}"/>
          </ac:picMkLst>
        </pc:picChg>
        <pc:picChg chg="add del mod ord">
          <ac:chgData name="Marco zullich" userId="544995b04264e4d9" providerId="LiveId" clId="{95C2BF12-BC3C-4A69-BBFC-BDB12D9BB0CC}" dt="2020-08-19T01:33:12.418" v="9552" actId="22"/>
          <ac:picMkLst>
            <pc:docMk/>
            <pc:sldMk cId="2017077313" sldId="296"/>
            <ac:picMk id="9" creationId="{FD77F846-8515-4181-A095-3E8245B8BCEE}"/>
          </ac:picMkLst>
        </pc:picChg>
        <pc:picChg chg="add mod">
          <ac:chgData name="Marco zullich" userId="544995b04264e4d9" providerId="LiveId" clId="{95C2BF12-BC3C-4A69-BBFC-BDB12D9BB0CC}" dt="2020-08-19T01:37:43.449" v="9934" actId="1035"/>
          <ac:picMkLst>
            <pc:docMk/>
            <pc:sldMk cId="2017077313" sldId="296"/>
            <ac:picMk id="11" creationId="{9D78123C-37E3-40EA-AE76-575D0280DB69}"/>
          </ac:picMkLst>
        </pc:picChg>
        <pc:picChg chg="add del">
          <ac:chgData name="Marco zullich" userId="544995b04264e4d9" providerId="LiveId" clId="{95C2BF12-BC3C-4A69-BBFC-BDB12D9BB0CC}" dt="2020-08-19T01:35:09.956" v="9694" actId="22"/>
          <ac:picMkLst>
            <pc:docMk/>
            <pc:sldMk cId="2017077313" sldId="296"/>
            <ac:picMk id="13" creationId="{22028FDA-F4A9-42B7-95A4-10B7A9419F04}"/>
          </ac:picMkLst>
        </pc:picChg>
        <pc:picChg chg="add mod">
          <ac:chgData name="Marco zullich" userId="544995b04264e4d9" providerId="LiveId" clId="{95C2BF12-BC3C-4A69-BBFC-BDB12D9BB0CC}" dt="2020-08-19T01:36:14.137" v="9860" actId="1036"/>
          <ac:picMkLst>
            <pc:docMk/>
            <pc:sldMk cId="2017077313" sldId="296"/>
            <ac:picMk id="15" creationId="{E3234A76-BB03-465F-8AE0-D84D25878AEA}"/>
          </ac:picMkLst>
        </pc:picChg>
      </pc:sldChg>
      <pc:sldChg chg="addSp del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3962104576" sldId="297"/>
        </pc:sldMkLst>
        <pc:spChg chg="mod">
          <ac:chgData name="Marco zullich" userId="544995b04264e4d9" providerId="LiveId" clId="{95C2BF12-BC3C-4A69-BBFC-BDB12D9BB0CC}" dt="2020-08-19T01:37:06.671" v="9904" actId="20577"/>
          <ac:spMkLst>
            <pc:docMk/>
            <pc:sldMk cId="3962104576" sldId="297"/>
            <ac:spMk id="2" creationId="{A2F2DBAF-BCB3-4BD1-9591-D1EB0F9AC022}"/>
          </ac:spMkLst>
        </pc:spChg>
        <pc:spChg chg="mod">
          <ac:chgData name="Marco zullich" userId="544995b04264e4d9" providerId="LiveId" clId="{95C2BF12-BC3C-4A69-BBFC-BDB12D9BB0CC}" dt="2020-08-19T01:48:45.434" v="10910" actId="20577"/>
          <ac:spMkLst>
            <pc:docMk/>
            <pc:sldMk cId="3962104576" sldId="297"/>
            <ac:spMk id="3" creationId="{DC3165E0-761C-4FE3-83E5-7948C4AF8525}"/>
          </ac:spMkLst>
        </pc:spChg>
        <pc:spChg chg="add mod">
          <ac:chgData name="Marco zullich" userId="544995b04264e4d9" providerId="LiveId" clId="{95C2BF12-BC3C-4A69-BBFC-BDB12D9BB0CC}" dt="2020-08-19T01:42:33.405" v="10395" actId="207"/>
          <ac:spMkLst>
            <pc:docMk/>
            <pc:sldMk cId="3962104576" sldId="297"/>
            <ac:spMk id="10" creationId="{6FA4AE8C-3A03-4276-B5D9-9E6232DC6EC5}"/>
          </ac:spMkLst>
        </pc:spChg>
        <pc:picChg chg="add mod">
          <ac:chgData name="Marco zullich" userId="544995b04264e4d9" providerId="LiveId" clId="{95C2BF12-BC3C-4A69-BBFC-BDB12D9BB0CC}" dt="2020-08-19T01:41:51.210" v="10342" actId="1076"/>
          <ac:picMkLst>
            <pc:docMk/>
            <pc:sldMk cId="3962104576" sldId="297"/>
            <ac:picMk id="6" creationId="{324260AF-1A83-40E0-B2C1-0B94EF935348}"/>
          </ac:picMkLst>
        </pc:picChg>
        <pc:picChg chg="add del mod">
          <ac:chgData name="Marco zullich" userId="544995b04264e4d9" providerId="LiveId" clId="{95C2BF12-BC3C-4A69-BBFC-BDB12D9BB0CC}" dt="2020-08-19T01:42:11.003" v="10391"/>
          <ac:picMkLst>
            <pc:docMk/>
            <pc:sldMk cId="3962104576" sldId="297"/>
            <ac:picMk id="8" creationId="{089825FA-23EC-4335-8483-74E663B13737}"/>
          </ac:picMkLst>
        </pc:picChg>
      </pc:sldChg>
      <pc:sldChg chg="addSp delSp modSp new mod">
        <pc:chgData name="Marco zullich" userId="544995b04264e4d9" providerId="LiveId" clId="{95C2BF12-BC3C-4A69-BBFC-BDB12D9BB0CC}" dt="2020-08-19T01:56:50.976" v="11069" actId="20577"/>
        <pc:sldMkLst>
          <pc:docMk/>
          <pc:sldMk cId="1941387518" sldId="298"/>
        </pc:sldMkLst>
        <pc:spChg chg="mod">
          <ac:chgData name="Marco zullich" userId="544995b04264e4d9" providerId="LiveId" clId="{95C2BF12-BC3C-4A69-BBFC-BDB12D9BB0CC}" dt="2020-08-19T01:56:50.976" v="11069" actId="20577"/>
          <ac:spMkLst>
            <pc:docMk/>
            <pc:sldMk cId="1941387518" sldId="298"/>
            <ac:spMk id="2" creationId="{4E2BB9EF-66C6-4E9F-A90B-570A4B77F37E}"/>
          </ac:spMkLst>
        </pc:spChg>
        <pc:spChg chg="del">
          <ac:chgData name="Marco zullich" userId="544995b04264e4d9" providerId="LiveId" clId="{95C2BF12-BC3C-4A69-BBFC-BDB12D9BB0CC}" dt="2020-08-19T01:55:47.169" v="11022" actId="478"/>
          <ac:spMkLst>
            <pc:docMk/>
            <pc:sldMk cId="1941387518" sldId="298"/>
            <ac:spMk id="3" creationId="{465FFB8C-72A2-4E71-90A2-CEBA373A9C3F}"/>
          </ac:spMkLst>
        </pc:spChg>
        <pc:spChg chg="add del">
          <ac:chgData name="Marco zullich" userId="544995b04264e4d9" providerId="LiveId" clId="{95C2BF12-BC3C-4A69-BBFC-BDB12D9BB0CC}" dt="2020-08-19T01:55:48.935" v="11024" actId="22"/>
          <ac:spMkLst>
            <pc:docMk/>
            <pc:sldMk cId="1941387518" sldId="298"/>
            <ac:spMk id="6" creationId="{8DBB4C53-B139-406D-9931-DE8B3A334529}"/>
          </ac:spMkLst>
        </pc:spChg>
        <pc:spChg chg="add del">
          <ac:chgData name="Marco zullich" userId="544995b04264e4d9" providerId="LiveId" clId="{95C2BF12-BC3C-4A69-BBFC-BDB12D9BB0CC}" dt="2020-08-19T01:55:53.209" v="11026" actId="22"/>
          <ac:spMkLst>
            <pc:docMk/>
            <pc:sldMk cId="1941387518" sldId="298"/>
            <ac:spMk id="8" creationId="{18F4C70F-2A90-4081-B6BF-96D58DA31FB7}"/>
          </ac:spMkLst>
        </pc:spChg>
        <pc:spChg chg="add mod">
          <ac:chgData name="Marco zullich" userId="544995b04264e4d9" providerId="LiveId" clId="{95C2BF12-BC3C-4A69-BBFC-BDB12D9BB0CC}" dt="2020-08-19T01:56:32.731" v="11046" actId="207"/>
          <ac:spMkLst>
            <pc:docMk/>
            <pc:sldMk cId="1941387518" sldId="298"/>
            <ac:spMk id="12" creationId="{AD2D430D-A2B5-40D1-8482-54EA7818D215}"/>
          </ac:spMkLst>
        </pc:spChg>
        <pc:spChg chg="add mod">
          <ac:chgData name="Marco zullich" userId="544995b04264e4d9" providerId="LiveId" clId="{95C2BF12-BC3C-4A69-BBFC-BDB12D9BB0CC}" dt="2020-08-19T01:56:45.463" v="11065" actId="403"/>
          <ac:spMkLst>
            <pc:docMk/>
            <pc:sldMk cId="1941387518" sldId="298"/>
            <ac:spMk id="13" creationId="{67F5603F-D4C6-4EB3-ADEE-02351A0B76B3}"/>
          </ac:spMkLst>
        </pc:spChg>
        <pc:picChg chg="add mod">
          <ac:chgData name="Marco zullich" userId="544995b04264e4d9" providerId="LiveId" clId="{95C2BF12-BC3C-4A69-BBFC-BDB12D9BB0CC}" dt="2020-08-19T01:56:18.028" v="11033" actId="1076"/>
          <ac:picMkLst>
            <pc:docMk/>
            <pc:sldMk cId="1941387518" sldId="298"/>
            <ac:picMk id="10" creationId="{03AA3049-8DE3-4DC2-ABCF-91297BFDE68E}"/>
          </ac:picMkLst>
        </pc:picChg>
      </pc:sldChg>
      <pc:sldChg chg="addSp delSp modSp new mod modAnim">
        <pc:chgData name="Marco zullich" userId="544995b04264e4d9" providerId="LiveId" clId="{95C2BF12-BC3C-4A69-BBFC-BDB12D9BB0CC}" dt="2020-08-22T10:46:29.508" v="17573"/>
        <pc:sldMkLst>
          <pc:docMk/>
          <pc:sldMk cId="740815211" sldId="299"/>
        </pc:sldMkLst>
        <pc:spChg chg="mod">
          <ac:chgData name="Marco zullich" userId="544995b04264e4d9" providerId="LiveId" clId="{95C2BF12-BC3C-4A69-BBFC-BDB12D9BB0CC}" dt="2020-08-19T01:56:59.917" v="11095" actId="20577"/>
          <ac:spMkLst>
            <pc:docMk/>
            <pc:sldMk cId="740815211" sldId="299"/>
            <ac:spMk id="2" creationId="{DC9994F0-69B6-45E5-8E1B-C5754363FD9B}"/>
          </ac:spMkLst>
        </pc:spChg>
        <pc:spChg chg="mod">
          <ac:chgData name="Marco zullich" userId="544995b04264e4d9" providerId="LiveId" clId="{95C2BF12-BC3C-4A69-BBFC-BDB12D9BB0CC}" dt="2020-08-22T10:03:53.634" v="17433" actId="27636"/>
          <ac:spMkLst>
            <pc:docMk/>
            <pc:sldMk cId="740815211" sldId="299"/>
            <ac:spMk id="3" creationId="{72ED507D-71A0-4C9B-89F8-A9704A116626}"/>
          </ac:spMkLst>
        </pc:spChg>
        <pc:spChg chg="add mod">
          <ac:chgData name="Marco zullich" userId="544995b04264e4d9" providerId="LiveId" clId="{95C2BF12-BC3C-4A69-BBFC-BDB12D9BB0CC}" dt="2020-08-22T10:08:21.913" v="17453" actId="14100"/>
          <ac:spMkLst>
            <pc:docMk/>
            <pc:sldMk cId="740815211" sldId="299"/>
            <ac:spMk id="17" creationId="{89CA09D3-F9B1-44EC-A5DD-3BDFF93CCAEE}"/>
          </ac:spMkLst>
        </pc:spChg>
        <pc:spChg chg="add mod">
          <ac:chgData name="Marco zullich" userId="544995b04264e4d9" providerId="LiveId" clId="{95C2BF12-BC3C-4A69-BBFC-BDB12D9BB0CC}" dt="2020-08-22T10:08:55.128" v="17460" actId="13822"/>
          <ac:spMkLst>
            <pc:docMk/>
            <pc:sldMk cId="740815211" sldId="299"/>
            <ac:spMk id="18" creationId="{B6C8C397-0184-4270-BC65-6D4EBFA73C16}"/>
          </ac:spMkLst>
        </pc:spChg>
        <pc:spChg chg="add mod">
          <ac:chgData name="Marco zullich" userId="544995b04264e4d9" providerId="LiveId" clId="{95C2BF12-BC3C-4A69-BBFC-BDB12D9BB0CC}" dt="2020-08-22T10:09:10.162" v="17462" actId="1076"/>
          <ac:spMkLst>
            <pc:docMk/>
            <pc:sldMk cId="740815211" sldId="299"/>
            <ac:spMk id="19" creationId="{7FDFAA1F-2E9A-4FD3-A966-9581A257A2A1}"/>
          </ac:spMkLst>
        </pc:spChg>
        <pc:spChg chg="add mod">
          <ac:chgData name="Marco zullich" userId="544995b04264e4d9" providerId="LiveId" clId="{95C2BF12-BC3C-4A69-BBFC-BDB12D9BB0CC}" dt="2020-08-22T10:10:56.974" v="17486" actId="13822"/>
          <ac:spMkLst>
            <pc:docMk/>
            <pc:sldMk cId="740815211" sldId="299"/>
            <ac:spMk id="21" creationId="{2E732D8F-0D8D-40C9-BC93-DE454EE341E2}"/>
          </ac:spMkLst>
        </pc:spChg>
        <pc:spChg chg="add mod">
          <ac:chgData name="Marco zullich" userId="544995b04264e4d9" providerId="LiveId" clId="{95C2BF12-BC3C-4A69-BBFC-BDB12D9BB0CC}" dt="2020-08-22T10:11:11.082" v="17488" actId="13822"/>
          <ac:spMkLst>
            <pc:docMk/>
            <pc:sldMk cId="740815211" sldId="299"/>
            <ac:spMk id="23" creationId="{B648B0E2-9F1B-4C44-9322-F771AEEE8102}"/>
          </ac:spMkLst>
        </pc:spChg>
        <pc:spChg chg="add mod">
          <ac:chgData name="Marco zullich" userId="544995b04264e4d9" providerId="LiveId" clId="{95C2BF12-BC3C-4A69-BBFC-BDB12D9BB0CC}" dt="2020-08-22T10:11:38.383" v="17493" actId="1076"/>
          <ac:spMkLst>
            <pc:docMk/>
            <pc:sldMk cId="740815211" sldId="299"/>
            <ac:spMk id="29" creationId="{7672DFDC-29DA-4BB7-A3C0-B327FC7E5E38}"/>
          </ac:spMkLst>
        </pc:spChg>
        <pc:spChg chg="add mod">
          <ac:chgData name="Marco zullich" userId="544995b04264e4d9" providerId="LiveId" clId="{95C2BF12-BC3C-4A69-BBFC-BDB12D9BB0CC}" dt="2020-08-22T10:12:10.523" v="17497" actId="1076"/>
          <ac:spMkLst>
            <pc:docMk/>
            <pc:sldMk cId="740815211" sldId="299"/>
            <ac:spMk id="32" creationId="{F5B47B77-1185-428D-B86E-8B86AD3BB537}"/>
          </ac:spMkLst>
        </pc:spChg>
        <pc:spChg chg="add del mod">
          <ac:chgData name="Marco zullich" userId="544995b04264e4d9" providerId="LiveId" clId="{95C2BF12-BC3C-4A69-BBFC-BDB12D9BB0CC}" dt="2020-08-22T10:12:23.663" v="17501" actId="478"/>
          <ac:spMkLst>
            <pc:docMk/>
            <pc:sldMk cId="740815211" sldId="299"/>
            <ac:spMk id="33" creationId="{AF381010-4945-48C8-B9E9-61115463B643}"/>
          </ac:spMkLst>
        </pc:spChg>
        <pc:spChg chg="add mod">
          <ac:chgData name="Marco zullich" userId="544995b04264e4d9" providerId="LiveId" clId="{95C2BF12-BC3C-4A69-BBFC-BDB12D9BB0CC}" dt="2020-08-22T10:13:08.364" v="17511" actId="14100"/>
          <ac:spMkLst>
            <pc:docMk/>
            <pc:sldMk cId="740815211" sldId="299"/>
            <ac:spMk id="34" creationId="{791857B4-5516-4D70-B6E4-DD940BCE73F2}"/>
          </ac:spMkLst>
        </pc:spChg>
        <pc:spChg chg="add mod">
          <ac:chgData name="Marco zullich" userId="544995b04264e4d9" providerId="LiveId" clId="{95C2BF12-BC3C-4A69-BBFC-BDB12D9BB0CC}" dt="2020-08-22T10:13:35.639" v="17547" actId="1035"/>
          <ac:spMkLst>
            <pc:docMk/>
            <pc:sldMk cId="740815211" sldId="299"/>
            <ac:spMk id="35" creationId="{6DAA3ED7-7C03-4209-82EE-EC5941021202}"/>
          </ac:spMkLst>
        </pc:spChg>
        <pc:graphicFrameChg chg="add mod modGraphic">
          <ac:chgData name="Marco zullich" userId="544995b04264e4d9" providerId="LiveId" clId="{95C2BF12-BC3C-4A69-BBFC-BDB12D9BB0CC}" dt="2020-08-22T10:10:30.090" v="17478" actId="12385"/>
          <ac:graphicFrameMkLst>
            <pc:docMk/>
            <pc:sldMk cId="740815211" sldId="299"/>
            <ac:graphicFrameMk id="24" creationId="{A489223B-9318-4D1D-95EC-EBAC1A4677AE}"/>
          </ac:graphicFrameMkLst>
        </pc:graphicFrameChg>
        <pc:graphicFrameChg chg="add mod modGraphic">
          <ac:chgData name="Marco zullich" userId="544995b04264e4d9" providerId="LiveId" clId="{95C2BF12-BC3C-4A69-BBFC-BDB12D9BB0CC}" dt="2020-08-22T10:11:04.499" v="17487" actId="12385"/>
          <ac:graphicFrameMkLst>
            <pc:docMk/>
            <pc:sldMk cId="740815211" sldId="299"/>
            <ac:graphicFrameMk id="26" creationId="{F662C65C-183A-43FE-B83A-0129FBF6ED35}"/>
          </ac:graphicFrameMkLst>
        </pc:graphicFrameChg>
        <pc:graphicFrameChg chg="add mod modGraphic">
          <ac:chgData name="Marco zullich" userId="544995b04264e4d9" providerId="LiveId" clId="{95C2BF12-BC3C-4A69-BBFC-BDB12D9BB0CC}" dt="2020-08-22T10:11:17.553" v="17489" actId="12385"/>
          <ac:graphicFrameMkLst>
            <pc:docMk/>
            <pc:sldMk cId="740815211" sldId="299"/>
            <ac:graphicFrameMk id="28" creationId="{18CDE7CF-13F3-4621-BF0F-CC9AE1ABC857}"/>
          </ac:graphicFrameMkLst>
        </pc:graphicFrameChg>
        <pc:picChg chg="add mod">
          <ac:chgData name="Marco zullich" userId="544995b04264e4d9" providerId="LiveId" clId="{95C2BF12-BC3C-4A69-BBFC-BDB12D9BB0CC}" dt="2020-08-22T10:03:14.170" v="17415" actId="1076"/>
          <ac:picMkLst>
            <pc:docMk/>
            <pc:sldMk cId="740815211" sldId="299"/>
            <ac:picMk id="6" creationId="{DB39F2F2-48AD-42DC-8F39-767DA0B2A460}"/>
          </ac:picMkLst>
        </pc:picChg>
        <pc:picChg chg="add mod">
          <ac:chgData name="Marco zullich" userId="544995b04264e4d9" providerId="LiveId" clId="{95C2BF12-BC3C-4A69-BBFC-BDB12D9BB0CC}" dt="2020-08-22T10:08:27.574" v="17454" actId="1076"/>
          <ac:picMkLst>
            <pc:docMk/>
            <pc:sldMk cId="740815211" sldId="299"/>
            <ac:picMk id="8" creationId="{3B227541-BD4E-475C-BC3D-BABC66ECD52B}"/>
          </ac:picMkLst>
        </pc:picChg>
        <pc:picChg chg="add mod">
          <ac:chgData name="Marco zullich" userId="544995b04264e4d9" providerId="LiveId" clId="{95C2BF12-BC3C-4A69-BBFC-BDB12D9BB0CC}" dt="2020-08-22T10:04:01.542" v="17435" actId="1076"/>
          <ac:picMkLst>
            <pc:docMk/>
            <pc:sldMk cId="740815211" sldId="299"/>
            <ac:picMk id="10" creationId="{AEB16F1A-B6D4-40AB-9785-27D872A0821D}"/>
          </ac:picMkLst>
        </pc:picChg>
        <pc:picChg chg="add del mod">
          <ac:chgData name="Marco zullich" userId="544995b04264e4d9" providerId="LiveId" clId="{95C2BF12-BC3C-4A69-BBFC-BDB12D9BB0CC}" dt="2020-08-22T10:06:58.886" v="17437" actId="21"/>
          <ac:picMkLst>
            <pc:docMk/>
            <pc:sldMk cId="740815211" sldId="299"/>
            <ac:picMk id="12" creationId="{3530E9FE-DC0F-4EE4-ACE3-6F9F00BD0B75}"/>
          </ac:picMkLst>
        </pc:picChg>
        <pc:picChg chg="add del">
          <ac:chgData name="Marco zullich" userId="544995b04264e4d9" providerId="LiveId" clId="{95C2BF12-BC3C-4A69-BBFC-BDB12D9BB0CC}" dt="2020-08-22T10:07:23.038" v="17439" actId="22"/>
          <ac:picMkLst>
            <pc:docMk/>
            <pc:sldMk cId="740815211" sldId="299"/>
            <ac:picMk id="14" creationId="{4C459BEB-F96A-4E75-BB1E-BB909D32F764}"/>
          </ac:picMkLst>
        </pc:picChg>
        <pc:picChg chg="add mod">
          <ac:chgData name="Marco zullich" userId="544995b04264e4d9" providerId="LiveId" clId="{95C2BF12-BC3C-4A69-BBFC-BDB12D9BB0CC}" dt="2020-08-22T10:09:23.242" v="17467" actId="1076"/>
          <ac:picMkLst>
            <pc:docMk/>
            <pc:sldMk cId="740815211" sldId="299"/>
            <ac:picMk id="16" creationId="{B1916D17-CD16-4CE3-94A5-883CFA61DE7E}"/>
          </ac:picMkLst>
        </pc:picChg>
        <pc:cxnChg chg="add">
          <ac:chgData name="Marco zullich" userId="544995b04264e4d9" providerId="LiveId" clId="{95C2BF12-BC3C-4A69-BBFC-BDB12D9BB0CC}" dt="2020-08-22T10:11:50.126" v="17494" actId="11529"/>
          <ac:cxnSpMkLst>
            <pc:docMk/>
            <pc:sldMk cId="740815211" sldId="299"/>
            <ac:cxnSpMk id="31" creationId="{36A5AB8B-BC0A-4FCE-84C4-03A26F07B40E}"/>
          </ac:cxnSpMkLst>
        </pc:cxnChg>
      </pc:sldChg>
      <pc:sldChg chg="addSp modSp new mod">
        <pc:chgData name="Marco zullich" userId="544995b04264e4d9" providerId="LiveId" clId="{95C2BF12-BC3C-4A69-BBFC-BDB12D9BB0CC}" dt="2020-08-19T02:47:31.670" v="15084" actId="20577"/>
        <pc:sldMkLst>
          <pc:docMk/>
          <pc:sldMk cId="2622300636" sldId="300"/>
        </pc:sldMkLst>
        <pc:spChg chg="mod">
          <ac:chgData name="Marco zullich" userId="544995b04264e4d9" providerId="LiveId" clId="{95C2BF12-BC3C-4A69-BBFC-BDB12D9BB0CC}" dt="2020-08-19T02:03:03.475" v="11698" actId="20577"/>
          <ac:spMkLst>
            <pc:docMk/>
            <pc:sldMk cId="2622300636" sldId="300"/>
            <ac:spMk id="2" creationId="{162D8C25-5BD4-42E2-A889-C03F84EDB5E0}"/>
          </ac:spMkLst>
        </pc:spChg>
        <pc:spChg chg="mod">
          <ac:chgData name="Marco zullich" userId="544995b04264e4d9" providerId="LiveId" clId="{95C2BF12-BC3C-4A69-BBFC-BDB12D9BB0CC}" dt="2020-08-19T02:04:54.137" v="11756" actId="14100"/>
          <ac:spMkLst>
            <pc:docMk/>
            <pc:sldMk cId="2622300636" sldId="300"/>
            <ac:spMk id="3" creationId="{ABDDBE60-FCCA-478B-A785-9C0CCCDA1B59}"/>
          </ac:spMkLst>
        </pc:spChg>
        <pc:spChg chg="add mod">
          <ac:chgData name="Marco zullich" userId="544995b04264e4d9" providerId="LiveId" clId="{95C2BF12-BC3C-4A69-BBFC-BDB12D9BB0CC}" dt="2020-08-19T02:47:31.670" v="15084" actId="20577"/>
          <ac:spMkLst>
            <pc:docMk/>
            <pc:sldMk cId="2622300636" sldId="300"/>
            <ac:spMk id="8" creationId="{E9D20FD0-A62C-4A01-B1BF-5D39E358F314}"/>
          </ac:spMkLst>
        </pc:spChg>
        <pc:picChg chg="add mod">
          <ac:chgData name="Marco zullich" userId="544995b04264e4d9" providerId="LiveId" clId="{95C2BF12-BC3C-4A69-BBFC-BDB12D9BB0CC}" dt="2020-08-19T02:04:57.037" v="11757" actId="1076"/>
          <ac:picMkLst>
            <pc:docMk/>
            <pc:sldMk cId="2622300636" sldId="300"/>
            <ac:picMk id="6" creationId="{97478C11-095D-4F2A-A052-6DBF71F3ACB7}"/>
          </ac:picMkLst>
        </pc:picChg>
      </pc:sldChg>
      <pc:sldChg chg="modSp new mod">
        <pc:chgData name="Marco zullich" userId="544995b04264e4d9" providerId="LiveId" clId="{95C2BF12-BC3C-4A69-BBFC-BDB12D9BB0CC}" dt="2020-08-19T02:05:50.241" v="11799" actId="403"/>
        <pc:sldMkLst>
          <pc:docMk/>
          <pc:sldMk cId="3963735523" sldId="301"/>
        </pc:sldMkLst>
        <pc:spChg chg="mod">
          <ac:chgData name="Marco zullich" userId="544995b04264e4d9" providerId="LiveId" clId="{95C2BF12-BC3C-4A69-BBFC-BDB12D9BB0CC}" dt="2020-08-19T02:05:41.195" v="11793" actId="21"/>
          <ac:spMkLst>
            <pc:docMk/>
            <pc:sldMk cId="3963735523" sldId="301"/>
            <ac:spMk id="2" creationId="{C593CCB7-16FF-4358-BDB7-31511D33A8BF}"/>
          </ac:spMkLst>
        </pc:spChg>
        <pc:spChg chg="mod">
          <ac:chgData name="Marco zullich" userId="544995b04264e4d9" providerId="LiveId" clId="{95C2BF12-BC3C-4A69-BBFC-BDB12D9BB0CC}" dt="2020-08-19T02:05:50.241" v="11799" actId="403"/>
          <ac:spMkLst>
            <pc:docMk/>
            <pc:sldMk cId="3963735523" sldId="301"/>
            <ac:spMk id="3" creationId="{33EF41E2-1651-47B7-BAEC-5ACC99DF58CF}"/>
          </ac:spMkLst>
        </pc:spChg>
      </pc:sldChg>
      <pc:sldChg chg="addSp delSp modSp new mod modAnim">
        <pc:chgData name="Marco zullich" userId="544995b04264e4d9" providerId="LiveId" clId="{95C2BF12-BC3C-4A69-BBFC-BDB12D9BB0CC}" dt="2020-08-22T10:47:25.140" v="17592"/>
        <pc:sldMkLst>
          <pc:docMk/>
          <pc:sldMk cId="883952771" sldId="302"/>
        </pc:sldMkLst>
        <pc:spChg chg="mod">
          <ac:chgData name="Marco zullich" userId="544995b04264e4d9" providerId="LiveId" clId="{95C2BF12-BC3C-4A69-BBFC-BDB12D9BB0CC}" dt="2020-08-22T10:47:03.725" v="17587" actId="20577"/>
          <ac:spMkLst>
            <pc:docMk/>
            <pc:sldMk cId="883952771" sldId="302"/>
            <ac:spMk id="2" creationId="{B62319E0-C839-4FB8-B12E-965022FF7265}"/>
          </ac:spMkLst>
        </pc:spChg>
        <pc:spChg chg="del">
          <ac:chgData name="Marco zullich" userId="544995b04264e4d9" providerId="LiveId" clId="{95C2BF12-BC3C-4A69-BBFC-BDB12D9BB0CC}" dt="2020-08-19T02:06:55.315" v="11820" actId="3680"/>
          <ac:spMkLst>
            <pc:docMk/>
            <pc:sldMk cId="883952771" sldId="302"/>
            <ac:spMk id="3" creationId="{021886B1-5FD1-4E24-9518-C1C8D7BBDD0A}"/>
          </ac:spMkLst>
        </pc:spChg>
        <pc:spChg chg="add mod">
          <ac:chgData name="Marco zullich" userId="544995b04264e4d9" providerId="LiveId" clId="{95C2BF12-BC3C-4A69-BBFC-BDB12D9BB0CC}" dt="2020-08-19T02:10:18.510" v="11988" actId="1076"/>
          <ac:spMkLst>
            <pc:docMk/>
            <pc:sldMk cId="883952771" sldId="302"/>
            <ac:spMk id="6" creationId="{DF97D06C-3019-48D4-9881-CAA496935BF1}"/>
          </ac:spMkLst>
        </pc:spChg>
        <pc:spChg chg="add mod">
          <ac:chgData name="Marco zullich" userId="544995b04264e4d9" providerId="LiveId" clId="{95C2BF12-BC3C-4A69-BBFC-BDB12D9BB0CC}" dt="2020-08-19T02:10:54.092" v="12055" actId="1076"/>
          <ac:spMkLst>
            <pc:docMk/>
            <pc:sldMk cId="883952771" sldId="302"/>
            <ac:spMk id="8" creationId="{D22616AE-3DC0-4958-91F9-2A9F0F3BFFE0}"/>
          </ac:spMkLst>
        </pc:spChg>
        <pc:graphicFrameChg chg="add mod ord modGraphic">
          <ac:chgData name="Marco zullich" userId="544995b04264e4d9" providerId="LiveId" clId="{95C2BF12-BC3C-4A69-BBFC-BDB12D9BB0CC}" dt="2020-08-22T10:47:15.475" v="17589" actId="1036"/>
          <ac:graphicFrameMkLst>
            <pc:docMk/>
            <pc:sldMk cId="883952771" sldId="302"/>
            <ac:graphicFrameMk id="5" creationId="{6AFAADB0-3F25-4E12-A736-0E347468E3A4}"/>
          </ac:graphicFrameMkLst>
        </pc:graphicFrameChg>
      </pc:sldChg>
      <pc:sldChg chg="modSp new mod modAnim">
        <pc:chgData name="Marco zullich" userId="544995b04264e4d9" providerId="LiveId" clId="{95C2BF12-BC3C-4A69-BBFC-BDB12D9BB0CC}" dt="2020-08-19T02:44:43.678" v="15076"/>
        <pc:sldMkLst>
          <pc:docMk/>
          <pc:sldMk cId="485469751" sldId="303"/>
        </pc:sldMkLst>
        <pc:spChg chg="mod">
          <ac:chgData name="Marco zullich" userId="544995b04264e4d9" providerId="LiveId" clId="{95C2BF12-BC3C-4A69-BBFC-BDB12D9BB0CC}" dt="2020-08-19T02:11:31.956" v="12093" actId="20577"/>
          <ac:spMkLst>
            <pc:docMk/>
            <pc:sldMk cId="485469751" sldId="303"/>
            <ac:spMk id="2" creationId="{1881C9EB-A007-4D16-83BA-09EFEEF707ED}"/>
          </ac:spMkLst>
        </pc:spChg>
        <pc:spChg chg="mod">
          <ac:chgData name="Marco zullich" userId="544995b04264e4d9" providerId="LiveId" clId="{95C2BF12-BC3C-4A69-BBFC-BDB12D9BB0CC}" dt="2020-08-19T02:13:09.531" v="12453" actId="20577"/>
          <ac:spMkLst>
            <pc:docMk/>
            <pc:sldMk cId="485469751" sldId="303"/>
            <ac:spMk id="3" creationId="{6BB017DD-888D-4C4D-8CAB-A3B0F157BB79}"/>
          </ac:spMkLst>
        </pc:spChg>
      </pc:sldChg>
      <pc:sldChg chg="addSp modSp new mod modAnim">
        <pc:chgData name="Marco zullich" userId="544995b04264e4d9" providerId="LiveId" clId="{95C2BF12-BC3C-4A69-BBFC-BDB12D9BB0CC}" dt="2020-08-19T02:35:34.954" v="14820"/>
        <pc:sldMkLst>
          <pc:docMk/>
          <pc:sldMk cId="647471578" sldId="304"/>
        </pc:sldMkLst>
        <pc:spChg chg="mod">
          <ac:chgData name="Marco zullich" userId="544995b04264e4d9" providerId="LiveId" clId="{95C2BF12-BC3C-4A69-BBFC-BDB12D9BB0CC}" dt="2020-08-19T02:13:18.320" v="12472" actId="20577"/>
          <ac:spMkLst>
            <pc:docMk/>
            <pc:sldMk cId="647471578" sldId="304"/>
            <ac:spMk id="2" creationId="{D3B19CE3-5F49-4A61-9E97-1BA542BA4DD5}"/>
          </ac:spMkLst>
        </pc:spChg>
        <pc:spChg chg="mod">
          <ac:chgData name="Marco zullich" userId="544995b04264e4d9" providerId="LiveId" clId="{95C2BF12-BC3C-4A69-BBFC-BDB12D9BB0CC}" dt="2020-08-19T02:17:11.440" v="12830" actId="255"/>
          <ac:spMkLst>
            <pc:docMk/>
            <pc:sldMk cId="647471578" sldId="304"/>
            <ac:spMk id="3" creationId="{33993A1C-C9D4-4F8B-81D5-0F6A57D3171D}"/>
          </ac:spMkLst>
        </pc:spChg>
        <pc:spChg chg="add mod">
          <ac:chgData name="Marco zullich" userId="544995b04264e4d9" providerId="LiveId" clId="{95C2BF12-BC3C-4A69-BBFC-BDB12D9BB0CC}" dt="2020-08-19T02:16:25.789" v="12825" actId="207"/>
          <ac:spMkLst>
            <pc:docMk/>
            <pc:sldMk cId="647471578" sldId="304"/>
            <ac:spMk id="5" creationId="{E8D68933-39B7-4C41-9E2D-C47E63DE6DF6}"/>
          </ac:spMkLst>
        </pc:spChg>
        <pc:spChg chg="add mod">
          <ac:chgData name="Marco zullich" userId="544995b04264e4d9" providerId="LiveId" clId="{95C2BF12-BC3C-4A69-BBFC-BDB12D9BB0CC}" dt="2020-08-19T02:16:34.192" v="12826" actId="207"/>
          <ac:spMkLst>
            <pc:docMk/>
            <pc:sldMk cId="647471578" sldId="304"/>
            <ac:spMk id="7" creationId="{F14F676B-5DAD-49A7-A301-A6BD8EE638B4}"/>
          </ac:spMkLst>
        </pc:spChg>
        <pc:spChg chg="add mod">
          <ac:chgData name="Marco zullich" userId="544995b04264e4d9" providerId="LiveId" clId="{95C2BF12-BC3C-4A69-BBFC-BDB12D9BB0CC}" dt="2020-08-19T02:16:53.145" v="12828" actId="207"/>
          <ac:spMkLst>
            <pc:docMk/>
            <pc:sldMk cId="647471578" sldId="304"/>
            <ac:spMk id="8" creationId="{DD7E24FB-C3E2-484A-B2C1-64AF08417395}"/>
          </ac:spMkLst>
        </pc:spChg>
        <pc:spChg chg="add mod">
          <ac:chgData name="Marco zullich" userId="544995b04264e4d9" providerId="LiveId" clId="{95C2BF12-BC3C-4A69-BBFC-BDB12D9BB0CC}" dt="2020-08-19T02:34:13.086" v="14702" actId="1076"/>
          <ac:spMkLst>
            <pc:docMk/>
            <pc:sldMk cId="647471578" sldId="304"/>
            <ac:spMk id="9" creationId="{52F94211-4C53-4F26-AF90-4BA5E62EBEC6}"/>
          </ac:spMkLst>
        </pc:spChg>
        <pc:spChg chg="add mod">
          <ac:chgData name="Marco zullich" userId="544995b04264e4d9" providerId="LiveId" clId="{95C2BF12-BC3C-4A69-BBFC-BDB12D9BB0CC}" dt="2020-08-19T02:34:37.136" v="14713" actId="1036"/>
          <ac:spMkLst>
            <pc:docMk/>
            <pc:sldMk cId="647471578" sldId="304"/>
            <ac:spMk id="10" creationId="{BDBDD143-BDEC-4B83-B9A1-B349D192F782}"/>
          </ac:spMkLst>
        </pc:spChg>
        <pc:spChg chg="add mod">
          <ac:chgData name="Marco zullich" userId="544995b04264e4d9" providerId="LiveId" clId="{95C2BF12-BC3C-4A69-BBFC-BDB12D9BB0CC}" dt="2020-08-19T02:35:02.824" v="14731" actId="1076"/>
          <ac:spMkLst>
            <pc:docMk/>
            <pc:sldMk cId="647471578" sldId="304"/>
            <ac:spMk id="12" creationId="{8BD46FB7-87F5-4F73-BF6D-0F862BE16A12}"/>
          </ac:spMkLst>
        </pc:spChg>
        <pc:spChg chg="add mod">
          <ac:chgData name="Marco zullich" userId="544995b04264e4d9" providerId="LiveId" clId="{95C2BF12-BC3C-4A69-BBFC-BDB12D9BB0CC}" dt="2020-08-19T02:35:14.458" v="14817" actId="1038"/>
          <ac:spMkLst>
            <pc:docMk/>
            <pc:sldMk cId="647471578" sldId="304"/>
            <ac:spMk id="14" creationId="{B39A36B2-0C02-4B70-9B6D-6298A4FE0124}"/>
          </ac:spMkLst>
        </pc:spChg>
      </pc:sldChg>
      <pc:sldChg chg="addSp delSp modSp new mod">
        <pc:chgData name="Marco zullich" userId="544995b04264e4d9" providerId="LiveId" clId="{95C2BF12-BC3C-4A69-BBFC-BDB12D9BB0CC}" dt="2020-08-19T02:19:02.375" v="12867" actId="20577"/>
        <pc:sldMkLst>
          <pc:docMk/>
          <pc:sldMk cId="2649854641" sldId="305"/>
        </pc:sldMkLst>
        <pc:spChg chg="mod">
          <ac:chgData name="Marco zullich" userId="544995b04264e4d9" providerId="LiveId" clId="{95C2BF12-BC3C-4A69-BBFC-BDB12D9BB0CC}" dt="2020-08-19T02:19:02.375" v="12867" actId="20577"/>
          <ac:spMkLst>
            <pc:docMk/>
            <pc:sldMk cId="2649854641" sldId="305"/>
            <ac:spMk id="2" creationId="{6E925F63-622F-4874-8555-F27C57C09D8D}"/>
          </ac:spMkLst>
        </pc:spChg>
        <pc:spChg chg="del">
          <ac:chgData name="Marco zullich" userId="544995b04264e4d9" providerId="LiveId" clId="{95C2BF12-BC3C-4A69-BBFC-BDB12D9BB0CC}" dt="2020-08-19T02:18:30.369" v="12832"/>
          <ac:spMkLst>
            <pc:docMk/>
            <pc:sldMk cId="2649854641" sldId="305"/>
            <ac:spMk id="3" creationId="{24E4F174-D664-4F79-9956-70F68D259A16}"/>
          </ac:spMkLst>
        </pc:spChg>
        <pc:spChg chg="add mod">
          <ac:chgData name="Marco zullich" userId="544995b04264e4d9" providerId="LiveId" clId="{95C2BF12-BC3C-4A69-BBFC-BDB12D9BB0CC}" dt="2020-08-19T02:18:45.686" v="12837" actId="207"/>
          <ac:spMkLst>
            <pc:docMk/>
            <pc:sldMk cId="2649854641" sldId="305"/>
            <ac:spMk id="8" creationId="{CB4E7A6E-5659-4533-BA3F-0E7744A6B8D5}"/>
          </ac:spMkLst>
        </pc:spChg>
        <pc:picChg chg="add mod">
          <ac:chgData name="Marco zullich" userId="544995b04264e4d9" providerId="LiveId" clId="{95C2BF12-BC3C-4A69-BBFC-BDB12D9BB0CC}" dt="2020-08-19T02:18:30.369" v="12832"/>
          <ac:picMkLst>
            <pc:docMk/>
            <pc:sldMk cId="2649854641" sldId="305"/>
            <ac:picMk id="6" creationId="{17C843B0-79DD-46C5-BF89-F3CEFB6491B4}"/>
          </ac:picMkLst>
        </pc:picChg>
      </pc:sldChg>
      <pc:sldChg chg="addSp modSp new mod modAnim">
        <pc:chgData name="Marco zullich" userId="544995b04264e4d9" providerId="LiveId" clId="{95C2BF12-BC3C-4A69-BBFC-BDB12D9BB0CC}" dt="2020-08-19T02:25:47.258" v="13487"/>
        <pc:sldMkLst>
          <pc:docMk/>
          <pc:sldMk cId="1250937149" sldId="306"/>
        </pc:sldMkLst>
        <pc:spChg chg="mod">
          <ac:chgData name="Marco zullich" userId="544995b04264e4d9" providerId="LiveId" clId="{95C2BF12-BC3C-4A69-BBFC-BDB12D9BB0CC}" dt="2020-08-19T02:20:20.371" v="13127" actId="20577"/>
          <ac:spMkLst>
            <pc:docMk/>
            <pc:sldMk cId="1250937149" sldId="306"/>
            <ac:spMk id="2" creationId="{874D7DE0-7C4E-40BE-AA12-08624938D903}"/>
          </ac:spMkLst>
        </pc:spChg>
        <pc:spChg chg="mod">
          <ac:chgData name="Marco zullich" userId="544995b04264e4d9" providerId="LiveId" clId="{95C2BF12-BC3C-4A69-BBFC-BDB12D9BB0CC}" dt="2020-08-19T02:22:22.564" v="13375" actId="27636"/>
          <ac:spMkLst>
            <pc:docMk/>
            <pc:sldMk cId="1250937149" sldId="306"/>
            <ac:spMk id="3" creationId="{FB4B9994-6A4C-4B9F-934D-E61FD7599A00}"/>
          </ac:spMkLst>
        </pc:spChg>
        <pc:spChg chg="add mod">
          <ac:chgData name="Marco zullich" userId="544995b04264e4d9" providerId="LiveId" clId="{95C2BF12-BC3C-4A69-BBFC-BDB12D9BB0CC}" dt="2020-08-19T02:24:10.770" v="13444" actId="1076"/>
          <ac:spMkLst>
            <pc:docMk/>
            <pc:sldMk cId="1250937149" sldId="306"/>
            <ac:spMk id="5" creationId="{19718064-94AF-4752-B933-9169DFD7A1BD}"/>
          </ac:spMkLst>
        </pc:spChg>
        <pc:spChg chg="add mod">
          <ac:chgData name="Marco zullich" userId="544995b04264e4d9" providerId="LiveId" clId="{95C2BF12-BC3C-4A69-BBFC-BDB12D9BB0CC}" dt="2020-08-19T02:25:24.523" v="13484" actId="1076"/>
          <ac:spMkLst>
            <pc:docMk/>
            <pc:sldMk cId="1250937149" sldId="306"/>
            <ac:spMk id="7" creationId="{C945CA51-6C9B-4521-B572-B558F2B852C0}"/>
          </ac:spMkLst>
        </pc:spChg>
      </pc:sldChg>
      <pc:sldChg chg="addSp delSp modSp new mod">
        <pc:chgData name="Marco zullich" userId="544995b04264e4d9" providerId="LiveId" clId="{95C2BF12-BC3C-4A69-BBFC-BDB12D9BB0CC}" dt="2020-08-19T02:33:08.074" v="14614" actId="1076"/>
        <pc:sldMkLst>
          <pc:docMk/>
          <pc:sldMk cId="2243661550" sldId="307"/>
        </pc:sldMkLst>
        <pc:spChg chg="mod">
          <ac:chgData name="Marco zullich" userId="544995b04264e4d9" providerId="LiveId" clId="{95C2BF12-BC3C-4A69-BBFC-BDB12D9BB0CC}" dt="2020-08-19T02:26:15.665" v="13522" actId="20577"/>
          <ac:spMkLst>
            <pc:docMk/>
            <pc:sldMk cId="2243661550" sldId="307"/>
            <ac:spMk id="2" creationId="{EC494EEA-F699-48AA-8273-3B311601EDDC}"/>
          </ac:spMkLst>
        </pc:spChg>
        <pc:spChg chg="mod">
          <ac:chgData name="Marco zullich" userId="544995b04264e4d9" providerId="LiveId" clId="{95C2BF12-BC3C-4A69-BBFC-BDB12D9BB0CC}" dt="2020-08-19T02:28:24.843" v="13859" actId="20577"/>
          <ac:spMkLst>
            <pc:docMk/>
            <pc:sldMk cId="2243661550" sldId="307"/>
            <ac:spMk id="3" creationId="{2D4A2F06-C345-4B77-ABF7-1FA33721E6EF}"/>
          </ac:spMkLst>
        </pc:spChg>
        <pc:spChg chg="add del">
          <ac:chgData name="Marco zullich" userId="544995b04264e4d9" providerId="LiveId" clId="{95C2BF12-BC3C-4A69-BBFC-BDB12D9BB0CC}" dt="2020-08-19T02:26:47.450" v="13602" actId="22"/>
          <ac:spMkLst>
            <pc:docMk/>
            <pc:sldMk cId="2243661550" sldId="307"/>
            <ac:spMk id="6" creationId="{9F20ABF5-7B6C-419C-A012-1EDEECE63A69}"/>
          </ac:spMkLst>
        </pc:spChg>
        <pc:spChg chg="add del mod">
          <ac:chgData name="Marco zullich" userId="544995b04264e4d9" providerId="LiveId" clId="{95C2BF12-BC3C-4A69-BBFC-BDB12D9BB0CC}" dt="2020-08-19T02:28:41.038" v="13861"/>
          <ac:spMkLst>
            <pc:docMk/>
            <pc:sldMk cId="2243661550" sldId="307"/>
            <ac:spMk id="8" creationId="{C334D54A-F9E2-4795-BD77-6BC737E8E326}"/>
          </ac:spMkLst>
        </pc:spChg>
        <pc:spChg chg="add mod">
          <ac:chgData name="Marco zullich" userId="544995b04264e4d9" providerId="LiveId" clId="{95C2BF12-BC3C-4A69-BBFC-BDB12D9BB0CC}" dt="2020-08-19T02:33:08.074" v="14614" actId="1076"/>
          <ac:spMkLst>
            <pc:docMk/>
            <pc:sldMk cId="2243661550" sldId="307"/>
            <ac:spMk id="9" creationId="{EDA91EAC-8EE0-4F9A-9B87-8934D5BABBF5}"/>
          </ac:spMkLst>
        </pc:spChg>
      </pc:sldChg>
      <pc:sldChg chg="modSp new mod modAnim">
        <pc:chgData name="Marco zullich" userId="544995b04264e4d9" providerId="LiveId" clId="{95C2BF12-BC3C-4A69-BBFC-BDB12D9BB0CC}" dt="2020-08-20T16:00:07.461" v="15147"/>
        <pc:sldMkLst>
          <pc:docMk/>
          <pc:sldMk cId="4204439601" sldId="308"/>
        </pc:sldMkLst>
        <pc:spChg chg="mod">
          <ac:chgData name="Marco zullich" userId="544995b04264e4d9" providerId="LiveId" clId="{95C2BF12-BC3C-4A69-BBFC-BDB12D9BB0CC}" dt="2020-08-19T02:28:55.061" v="13888" actId="20577"/>
          <ac:spMkLst>
            <pc:docMk/>
            <pc:sldMk cId="4204439601" sldId="308"/>
            <ac:spMk id="2" creationId="{B74EB8FC-BF2B-4238-B3CF-65E6B04DFC96}"/>
          </ac:spMkLst>
        </pc:spChg>
        <pc:spChg chg="mod">
          <ac:chgData name="Marco zullich" userId="544995b04264e4d9" providerId="LiveId" clId="{95C2BF12-BC3C-4A69-BBFC-BDB12D9BB0CC}" dt="2020-08-19T02:32:27.990" v="14599" actId="20577"/>
          <ac:spMkLst>
            <pc:docMk/>
            <pc:sldMk cId="4204439601" sldId="308"/>
            <ac:spMk id="3" creationId="{E35DF557-8D74-40D4-9F0B-5A6C7BBEDC08}"/>
          </ac:spMkLst>
        </pc:spChg>
      </pc:sldChg>
      <pc:sldChg chg="addSp delSp modSp new mod modAnim">
        <pc:chgData name="Marco zullich" userId="544995b04264e4d9" providerId="LiveId" clId="{95C2BF12-BC3C-4A69-BBFC-BDB12D9BB0CC}" dt="2020-08-20T19:35:51.287" v="16863"/>
        <pc:sldMkLst>
          <pc:docMk/>
          <pc:sldMk cId="574814575" sldId="309"/>
        </pc:sldMkLst>
        <pc:spChg chg="mod">
          <ac:chgData name="Marco zullich" userId="544995b04264e4d9" providerId="LiveId" clId="{95C2BF12-BC3C-4A69-BBFC-BDB12D9BB0CC}" dt="2020-08-20T18:15:38.188" v="16822" actId="20577"/>
          <ac:spMkLst>
            <pc:docMk/>
            <pc:sldMk cId="574814575" sldId="309"/>
            <ac:spMk id="2" creationId="{B75E030F-CB7F-4BCE-83B5-B9DB6B352FA0}"/>
          </ac:spMkLst>
        </pc:spChg>
        <pc:spChg chg="del mod">
          <ac:chgData name="Marco zullich" userId="544995b04264e4d9" providerId="LiveId" clId="{95C2BF12-BC3C-4A69-BBFC-BDB12D9BB0CC}" dt="2020-08-20T18:15:40.957" v="16828" actId="22"/>
          <ac:spMkLst>
            <pc:docMk/>
            <pc:sldMk cId="574814575" sldId="309"/>
            <ac:spMk id="3" creationId="{94E290B7-22F7-4DDC-B056-957FE68D81EA}"/>
          </ac:spMkLst>
        </pc:spChg>
        <pc:spChg chg="add mod">
          <ac:chgData name="Marco zullich" userId="544995b04264e4d9" providerId="LiveId" clId="{95C2BF12-BC3C-4A69-BBFC-BDB12D9BB0CC}" dt="2020-08-20T19:34:45.990" v="16853" actId="1076"/>
          <ac:spMkLst>
            <pc:docMk/>
            <pc:sldMk cId="574814575" sldId="309"/>
            <ac:spMk id="8" creationId="{7704D060-E348-466B-9BD0-4A6BD49A6F30}"/>
          </ac:spMkLst>
        </pc:spChg>
        <pc:spChg chg="add mod">
          <ac:chgData name="Marco zullich" userId="544995b04264e4d9" providerId="LiveId" clId="{95C2BF12-BC3C-4A69-BBFC-BDB12D9BB0CC}" dt="2020-08-20T19:35:22.389" v="16856" actId="1076"/>
          <ac:spMkLst>
            <pc:docMk/>
            <pc:sldMk cId="574814575" sldId="309"/>
            <ac:spMk id="11" creationId="{53CDEE00-2BEB-4515-B85A-C167D9BCABD7}"/>
          </ac:spMkLst>
        </pc:spChg>
        <pc:spChg chg="add mod">
          <ac:chgData name="Marco zullich" userId="544995b04264e4d9" providerId="LiveId" clId="{95C2BF12-BC3C-4A69-BBFC-BDB12D9BB0CC}" dt="2020-08-20T19:35:18.272" v="16855" actId="1076"/>
          <ac:spMkLst>
            <pc:docMk/>
            <pc:sldMk cId="574814575" sldId="309"/>
            <ac:spMk id="12" creationId="{468F705A-5520-4B07-8F76-F99423838E05}"/>
          </ac:spMkLst>
        </pc:spChg>
        <pc:picChg chg="add mod ord">
          <ac:chgData name="Marco zullich" userId="544995b04264e4d9" providerId="LiveId" clId="{95C2BF12-BC3C-4A69-BBFC-BDB12D9BB0CC}" dt="2020-08-20T19:34:19.313" v="16847" actId="14100"/>
          <ac:picMkLst>
            <pc:docMk/>
            <pc:sldMk cId="574814575" sldId="309"/>
            <ac:picMk id="6" creationId="{80082F4B-F979-40D7-98AB-D6A45FE7555B}"/>
          </ac:picMkLst>
        </pc:picChg>
        <pc:picChg chg="add mod">
          <ac:chgData name="Marco zullich" userId="544995b04264e4d9" providerId="LiveId" clId="{95C2BF12-BC3C-4A69-BBFC-BDB12D9BB0CC}" dt="2020-08-20T19:34:25.624" v="16850" actId="1076"/>
          <ac:picMkLst>
            <pc:docMk/>
            <pc:sldMk cId="574814575" sldId="309"/>
            <ac:picMk id="10" creationId="{D1C16606-992D-4484-9F69-AA8736826023}"/>
          </ac:picMkLst>
        </pc:picChg>
      </pc:sldChg>
      <pc:sldChg chg="modSp new mod modAnim">
        <pc:chgData name="Marco zullich" userId="544995b04264e4d9" providerId="LiveId" clId="{95C2BF12-BC3C-4A69-BBFC-BDB12D9BB0CC}" dt="2020-08-20T16:00:15.324" v="15148"/>
        <pc:sldMkLst>
          <pc:docMk/>
          <pc:sldMk cId="2543698972" sldId="310"/>
        </pc:sldMkLst>
        <pc:spChg chg="mod">
          <ac:chgData name="Marco zullich" userId="544995b04264e4d9" providerId="LiveId" clId="{95C2BF12-BC3C-4A69-BBFC-BDB12D9BB0CC}" dt="2020-08-19T02:33:26.192" v="14630" actId="20577"/>
          <ac:spMkLst>
            <pc:docMk/>
            <pc:sldMk cId="2543698972" sldId="310"/>
            <ac:spMk id="2" creationId="{598A2FD5-8C72-447F-8BE8-0440D2177A02}"/>
          </ac:spMkLst>
        </pc:spChg>
        <pc:spChg chg="mod">
          <ac:chgData name="Marco zullich" userId="544995b04264e4d9" providerId="LiveId" clId="{95C2BF12-BC3C-4A69-BBFC-BDB12D9BB0CC}" dt="2020-08-19T02:37:46.338" v="15037" actId="20577"/>
          <ac:spMkLst>
            <pc:docMk/>
            <pc:sldMk cId="2543698972" sldId="310"/>
            <ac:spMk id="3" creationId="{AEAEC32D-A0B6-4463-9B4D-43DEB7FE85B3}"/>
          </ac:spMkLst>
        </pc:spChg>
      </pc:sldChg>
      <pc:sldChg chg="addSp delSp modSp new mod ord">
        <pc:chgData name="Marco zullich" userId="544995b04264e4d9" providerId="LiveId" clId="{95C2BF12-BC3C-4A69-BBFC-BDB12D9BB0CC}" dt="2020-08-20T17:38:28.112" v="16255" actId="255"/>
        <pc:sldMkLst>
          <pc:docMk/>
          <pc:sldMk cId="1703202025" sldId="311"/>
        </pc:sldMkLst>
        <pc:spChg chg="mod">
          <ac:chgData name="Marco zullich" userId="544995b04264e4d9" providerId="LiveId" clId="{95C2BF12-BC3C-4A69-BBFC-BDB12D9BB0CC}" dt="2020-08-19T02:41:31.738" v="15075" actId="20577"/>
          <ac:spMkLst>
            <pc:docMk/>
            <pc:sldMk cId="1703202025" sldId="311"/>
            <ac:spMk id="2" creationId="{FA9A25AF-BDFB-4F17-BF0D-AA99F1C597CF}"/>
          </ac:spMkLst>
        </pc:spChg>
        <pc:spChg chg="del">
          <ac:chgData name="Marco zullich" userId="544995b04264e4d9" providerId="LiveId" clId="{95C2BF12-BC3C-4A69-BBFC-BDB12D9BB0CC}" dt="2020-08-20T16:01:10.710" v="15149" actId="478"/>
          <ac:spMkLst>
            <pc:docMk/>
            <pc:sldMk cId="1703202025" sldId="311"/>
            <ac:spMk id="3" creationId="{486F52ED-30D7-47EE-8484-07D8440D9AE4}"/>
          </ac:spMkLst>
        </pc:spChg>
        <pc:spChg chg="add mod">
          <ac:chgData name="Marco zullich" userId="544995b04264e4d9" providerId="LiveId" clId="{95C2BF12-BC3C-4A69-BBFC-BDB12D9BB0CC}" dt="2020-08-20T16:14:35.232" v="16047" actId="255"/>
          <ac:spMkLst>
            <pc:docMk/>
            <pc:sldMk cId="1703202025" sldId="311"/>
            <ac:spMk id="5" creationId="{87C2145B-EB32-41C8-81C8-0B9BC9262F14}"/>
          </ac:spMkLst>
        </pc:spChg>
        <pc:spChg chg="add del mod">
          <ac:chgData name="Marco zullich" userId="544995b04264e4d9" providerId="LiveId" clId="{95C2BF12-BC3C-4A69-BBFC-BDB12D9BB0CC}" dt="2020-08-20T16:01:45.276" v="15155" actId="478"/>
          <ac:spMkLst>
            <pc:docMk/>
            <pc:sldMk cId="1703202025" sldId="311"/>
            <ac:spMk id="7" creationId="{7605FBBC-F0DF-4D79-8204-71B9B4B3EA4F}"/>
          </ac:spMkLst>
        </pc:spChg>
        <pc:spChg chg="add mod">
          <ac:chgData name="Marco zullich" userId="544995b04264e4d9" providerId="LiveId" clId="{95C2BF12-BC3C-4A69-BBFC-BDB12D9BB0CC}" dt="2020-08-20T16:14:38.928" v="16048" actId="255"/>
          <ac:spMkLst>
            <pc:docMk/>
            <pc:sldMk cId="1703202025" sldId="311"/>
            <ac:spMk id="9" creationId="{400B6026-9FDD-4AA0-8270-041A80C5070E}"/>
          </ac:spMkLst>
        </pc:spChg>
        <pc:spChg chg="add del mod">
          <ac:chgData name="Marco zullich" userId="544995b04264e4d9" providerId="LiveId" clId="{95C2BF12-BC3C-4A69-BBFC-BDB12D9BB0CC}" dt="2020-08-20T16:21:44.708" v="16221" actId="478"/>
          <ac:spMkLst>
            <pc:docMk/>
            <pc:sldMk cId="1703202025" sldId="311"/>
            <ac:spMk id="11" creationId="{F0B0CC47-5303-4674-985C-CC657546DC74}"/>
          </ac:spMkLst>
        </pc:spChg>
        <pc:spChg chg="add mod">
          <ac:chgData name="Marco zullich" userId="544995b04264e4d9" providerId="LiveId" clId="{95C2BF12-BC3C-4A69-BBFC-BDB12D9BB0CC}" dt="2020-08-20T16:13:32.886" v="16029" actId="113"/>
          <ac:spMkLst>
            <pc:docMk/>
            <pc:sldMk cId="1703202025" sldId="311"/>
            <ac:spMk id="12" creationId="{F8DC0BC9-B1EF-4615-A9A0-B23CAFCC043C}"/>
          </ac:spMkLst>
        </pc:spChg>
        <pc:spChg chg="add mod">
          <ac:chgData name="Marco zullich" userId="544995b04264e4d9" providerId="LiveId" clId="{95C2BF12-BC3C-4A69-BBFC-BDB12D9BB0CC}" dt="2020-08-20T16:17:11.524" v="16088" actId="113"/>
          <ac:spMkLst>
            <pc:docMk/>
            <pc:sldMk cId="1703202025" sldId="311"/>
            <ac:spMk id="18" creationId="{921A2CB6-FF4D-4507-BC3E-120ED7B45E7C}"/>
          </ac:spMkLst>
        </pc:spChg>
        <pc:spChg chg="add mod">
          <ac:chgData name="Marco zullich" userId="544995b04264e4d9" providerId="LiveId" clId="{95C2BF12-BC3C-4A69-BBFC-BDB12D9BB0CC}" dt="2020-08-20T16:22:59.214" v="16249" actId="207"/>
          <ac:spMkLst>
            <pc:docMk/>
            <pc:sldMk cId="1703202025" sldId="311"/>
            <ac:spMk id="20" creationId="{7CD1C40F-332E-4092-A08C-101AFD32A1C5}"/>
          </ac:spMkLst>
        </pc:spChg>
        <pc:spChg chg="add mod">
          <ac:chgData name="Marco zullich" userId="544995b04264e4d9" providerId="LiveId" clId="{95C2BF12-BC3C-4A69-BBFC-BDB12D9BB0CC}" dt="2020-08-20T16:18:11.921" v="16127" actId="403"/>
          <ac:spMkLst>
            <pc:docMk/>
            <pc:sldMk cId="1703202025" sldId="311"/>
            <ac:spMk id="21" creationId="{0DAE1991-067E-45B4-935F-DFBACEC545F4}"/>
          </ac:spMkLst>
        </pc:spChg>
        <pc:spChg chg="add mod">
          <ac:chgData name="Marco zullich" userId="544995b04264e4d9" providerId="LiveId" clId="{95C2BF12-BC3C-4A69-BBFC-BDB12D9BB0CC}" dt="2020-08-20T16:21:02.708" v="16213" actId="1076"/>
          <ac:spMkLst>
            <pc:docMk/>
            <pc:sldMk cId="1703202025" sldId="311"/>
            <ac:spMk id="23" creationId="{7FD44F0C-6969-4578-B5C3-F3494641BC4B}"/>
          </ac:spMkLst>
        </pc:spChg>
        <pc:spChg chg="add del mod">
          <ac:chgData name="Marco zullich" userId="544995b04264e4d9" providerId="LiveId" clId="{95C2BF12-BC3C-4A69-BBFC-BDB12D9BB0CC}" dt="2020-08-20T16:20:18.767" v="16170"/>
          <ac:spMkLst>
            <pc:docMk/>
            <pc:sldMk cId="1703202025" sldId="311"/>
            <ac:spMk id="24" creationId="{7967351F-5EBA-4218-864D-12B9007FBF0D}"/>
          </ac:spMkLst>
        </pc:spChg>
        <pc:spChg chg="add mod">
          <ac:chgData name="Marco zullich" userId="544995b04264e4d9" providerId="LiveId" clId="{95C2BF12-BC3C-4A69-BBFC-BDB12D9BB0CC}" dt="2020-08-20T16:20:22.251" v="16171" actId="1076"/>
          <ac:spMkLst>
            <pc:docMk/>
            <pc:sldMk cId="1703202025" sldId="311"/>
            <ac:spMk id="26" creationId="{ECD17D39-E4E6-49CD-819D-1234BC79FA0A}"/>
          </ac:spMkLst>
        </pc:spChg>
        <pc:spChg chg="add mod">
          <ac:chgData name="Marco zullich" userId="544995b04264e4d9" providerId="LiveId" clId="{95C2BF12-BC3C-4A69-BBFC-BDB12D9BB0CC}" dt="2020-08-20T16:20:18.121" v="16168" actId="1076"/>
          <ac:spMkLst>
            <pc:docMk/>
            <pc:sldMk cId="1703202025" sldId="311"/>
            <ac:spMk id="28" creationId="{712D9A77-B532-4744-8076-DFEC7F5D1018}"/>
          </ac:spMkLst>
        </pc:spChg>
        <pc:spChg chg="add del mod">
          <ac:chgData name="Marco zullich" userId="544995b04264e4d9" providerId="LiveId" clId="{95C2BF12-BC3C-4A69-BBFC-BDB12D9BB0CC}" dt="2020-08-20T17:38:09.239" v="16250" actId="478"/>
          <ac:spMkLst>
            <pc:docMk/>
            <pc:sldMk cId="1703202025" sldId="311"/>
            <ac:spMk id="30" creationId="{0234163B-25E3-4D3F-90BE-6600FE9B3B98}"/>
          </ac:spMkLst>
        </pc:spChg>
        <pc:spChg chg="add mod">
          <ac:chgData name="Marco zullich" userId="544995b04264e4d9" providerId="LiveId" clId="{95C2BF12-BC3C-4A69-BBFC-BDB12D9BB0CC}" dt="2020-08-20T16:21:07.347" v="16215" actId="1076"/>
          <ac:spMkLst>
            <pc:docMk/>
            <pc:sldMk cId="1703202025" sldId="311"/>
            <ac:spMk id="32" creationId="{2AD80648-CA83-44A9-A933-56453262F532}"/>
          </ac:spMkLst>
        </pc:spChg>
        <pc:spChg chg="add mod">
          <ac:chgData name="Marco zullich" userId="544995b04264e4d9" providerId="LiveId" clId="{95C2BF12-BC3C-4A69-BBFC-BDB12D9BB0CC}" dt="2020-08-20T16:22:42.961" v="16248" actId="1036"/>
          <ac:spMkLst>
            <pc:docMk/>
            <pc:sldMk cId="1703202025" sldId="311"/>
            <ac:spMk id="33" creationId="{E8095825-B456-4D19-85A0-A0C14780AA8B}"/>
          </ac:spMkLst>
        </pc:spChg>
        <pc:spChg chg="add mod">
          <ac:chgData name="Marco zullich" userId="544995b04264e4d9" providerId="LiveId" clId="{95C2BF12-BC3C-4A69-BBFC-BDB12D9BB0CC}" dt="2020-08-20T17:38:28.112" v="16255" actId="255"/>
          <ac:spMkLst>
            <pc:docMk/>
            <pc:sldMk cId="1703202025" sldId="311"/>
            <ac:spMk id="42" creationId="{FA165195-9C80-4A4C-A547-210A0496DC90}"/>
          </ac:spMkLst>
        </pc:sp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14" creationId="{D0FDA1D1-9DBD-4D35-B1E4-D9642109B67A}"/>
          </ac:cxnSpMkLst>
        </pc:cxn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15" creationId="{6149F74F-D1D9-49FD-AA8C-820703D66A72}"/>
          </ac:cxnSpMkLst>
        </pc:cxnChg>
        <pc:cxnChg chg="add mod">
          <ac:chgData name="Marco zullich" userId="544995b04264e4d9" providerId="LiveId" clId="{95C2BF12-BC3C-4A69-BBFC-BDB12D9BB0CC}" dt="2020-08-20T17:38:09.239" v="16250" actId="478"/>
          <ac:cxnSpMkLst>
            <pc:docMk/>
            <pc:sldMk cId="1703202025" sldId="311"/>
            <ac:cxnSpMk id="36" creationId="{23BDCCE7-F887-44B2-8372-77D7E3E7A9E1}"/>
          </ac:cxnSpMkLst>
        </pc:cxn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39" creationId="{62A5BB1B-2A96-4867-B3DF-809B4CA3D564}"/>
          </ac:cxnSpMkLst>
        </pc:cxnChg>
      </pc:sldChg>
      <pc:sldChg chg="modSp new mod modAnim">
        <pc:chgData name="Marco zullich" userId="544995b04264e4d9" providerId="LiveId" clId="{95C2BF12-BC3C-4A69-BBFC-BDB12D9BB0CC}" dt="2020-08-20T16:13:54.167" v="16030"/>
        <pc:sldMkLst>
          <pc:docMk/>
          <pc:sldMk cId="1038962674" sldId="312"/>
        </pc:sldMkLst>
        <pc:spChg chg="mod">
          <ac:chgData name="Marco zullich" userId="544995b04264e4d9" providerId="LiveId" clId="{95C2BF12-BC3C-4A69-BBFC-BDB12D9BB0CC}" dt="2020-08-20T16:02:38.547" v="15226" actId="20577"/>
          <ac:spMkLst>
            <pc:docMk/>
            <pc:sldMk cId="1038962674" sldId="312"/>
            <ac:spMk id="2" creationId="{290AE6B3-D2FB-46CF-B459-403E27288AFC}"/>
          </ac:spMkLst>
        </pc:spChg>
        <pc:spChg chg="mod">
          <ac:chgData name="Marco zullich" userId="544995b04264e4d9" providerId="LiveId" clId="{95C2BF12-BC3C-4A69-BBFC-BDB12D9BB0CC}" dt="2020-08-20T16:11:46.181" v="15900" actId="20577"/>
          <ac:spMkLst>
            <pc:docMk/>
            <pc:sldMk cId="1038962674" sldId="312"/>
            <ac:spMk id="3" creationId="{8D0BDF96-E55F-47FF-B208-D44C7D744C01}"/>
          </ac:spMkLst>
        </pc:spChg>
      </pc:sldChg>
      <pc:sldChg chg="modSp add del mod">
        <pc:chgData name="Marco zullich" userId="544995b04264e4d9" providerId="LiveId" clId="{95C2BF12-BC3C-4A69-BBFC-BDB12D9BB0CC}" dt="2020-08-20T18:12:21.776" v="16783" actId="2696"/>
        <pc:sldMkLst>
          <pc:docMk/>
          <pc:sldMk cId="907621448" sldId="313"/>
        </pc:sldMkLst>
        <pc:spChg chg="mod">
          <ac:chgData name="Marco zullich" userId="544995b04264e4d9" providerId="LiveId" clId="{95C2BF12-BC3C-4A69-BBFC-BDB12D9BB0CC}" dt="2020-08-20T17:39:40.694" v="16275" actId="255"/>
          <ac:spMkLst>
            <pc:docMk/>
            <pc:sldMk cId="907621448" sldId="313"/>
            <ac:spMk id="2" creationId="{FA9A25AF-BDFB-4F17-BF0D-AA99F1C597CF}"/>
          </ac:spMkLst>
        </pc:spChg>
        <pc:spChg chg="mod">
          <ac:chgData name="Marco zullich" userId="544995b04264e4d9" providerId="LiveId" clId="{95C2BF12-BC3C-4A69-BBFC-BDB12D9BB0CC}" dt="2020-08-20T18:11:14.770" v="16782" actId="20577"/>
          <ac:spMkLst>
            <pc:docMk/>
            <pc:sldMk cId="907621448" sldId="313"/>
            <ac:spMk id="12" creationId="{F8DC0BC9-B1EF-4615-A9A0-B23CAFCC043C}"/>
          </ac:spMkLst>
        </pc:spChg>
        <pc:spChg chg="mod">
          <ac:chgData name="Marco zullich" userId="544995b04264e4d9" providerId="LiveId" clId="{95C2BF12-BC3C-4A69-BBFC-BDB12D9BB0CC}" dt="2020-08-20T18:06:21.459" v="16748" actId="1036"/>
          <ac:spMkLst>
            <pc:docMk/>
            <pc:sldMk cId="907621448" sldId="313"/>
            <ac:spMk id="20" creationId="{7CD1C40F-332E-4092-A08C-101AFD32A1C5}"/>
          </ac:spMkLst>
        </pc:spChg>
        <pc:spChg chg="mod">
          <ac:chgData name="Marco zullich" userId="544995b04264e4d9" providerId="LiveId" clId="{95C2BF12-BC3C-4A69-BBFC-BDB12D9BB0CC}" dt="2020-08-20T18:06:27.481" v="16749" actId="1076"/>
          <ac:spMkLst>
            <pc:docMk/>
            <pc:sldMk cId="907621448" sldId="313"/>
            <ac:spMk id="23" creationId="{7FD44F0C-6969-4578-B5C3-F3494641BC4B}"/>
          </ac:spMkLst>
        </pc:spChg>
      </pc:sldChg>
      <pc:sldChg chg="addSp delSp modSp new mod modAnim">
        <pc:chgData name="Marco zullich" userId="544995b04264e4d9" providerId="LiveId" clId="{95C2BF12-BC3C-4A69-BBFC-BDB12D9BB0CC}" dt="2020-08-20T18:04:52.969" v="16730"/>
        <pc:sldMkLst>
          <pc:docMk/>
          <pc:sldMk cId="3264172510" sldId="314"/>
        </pc:sldMkLst>
        <pc:spChg chg="mod">
          <ac:chgData name="Marco zullich" userId="544995b04264e4d9" providerId="LiveId" clId="{95C2BF12-BC3C-4A69-BBFC-BDB12D9BB0CC}" dt="2020-08-20T17:49:11.110" v="16315" actId="20577"/>
          <ac:spMkLst>
            <pc:docMk/>
            <pc:sldMk cId="3264172510" sldId="314"/>
            <ac:spMk id="2" creationId="{77EDC7C0-61E6-4CFA-BA4B-D2C3F84A0746}"/>
          </ac:spMkLst>
        </pc:spChg>
        <pc:spChg chg="del">
          <ac:chgData name="Marco zullich" userId="544995b04264e4d9" providerId="LiveId" clId="{95C2BF12-BC3C-4A69-BBFC-BDB12D9BB0CC}" dt="2020-08-20T17:52:07.711" v="16316" actId="478"/>
          <ac:spMkLst>
            <pc:docMk/>
            <pc:sldMk cId="3264172510" sldId="314"/>
            <ac:spMk id="3" creationId="{5E9B191B-F99B-4076-98FF-5B73D8C7E719}"/>
          </ac:spMkLst>
        </pc:spChg>
        <pc:spChg chg="add mod">
          <ac:chgData name="Marco zullich" userId="544995b04264e4d9" providerId="LiveId" clId="{95C2BF12-BC3C-4A69-BBFC-BDB12D9BB0CC}" dt="2020-08-20T17:55:48.116" v="16456" actId="1076"/>
          <ac:spMkLst>
            <pc:docMk/>
            <pc:sldMk cId="3264172510" sldId="314"/>
            <ac:spMk id="7" creationId="{6F8B5B57-1F11-486A-A1D8-C808141C5FE9}"/>
          </ac:spMkLst>
        </pc:spChg>
        <pc:spChg chg="add mod">
          <ac:chgData name="Marco zullich" userId="544995b04264e4d9" providerId="LiveId" clId="{95C2BF12-BC3C-4A69-BBFC-BDB12D9BB0CC}" dt="2020-08-20T18:03:49.473" v="16704" actId="1076"/>
          <ac:spMkLst>
            <pc:docMk/>
            <pc:sldMk cId="3264172510" sldId="314"/>
            <ac:spMk id="10" creationId="{B6E96FD1-5EB6-4037-B7F2-F839B0BA77A1}"/>
          </ac:spMkLst>
        </pc:spChg>
        <pc:spChg chg="add mod">
          <ac:chgData name="Marco zullich" userId="544995b04264e4d9" providerId="LiveId" clId="{95C2BF12-BC3C-4A69-BBFC-BDB12D9BB0CC}" dt="2020-08-20T18:01:01.459" v="16636" actId="13822"/>
          <ac:spMkLst>
            <pc:docMk/>
            <pc:sldMk cId="3264172510" sldId="314"/>
            <ac:spMk id="12" creationId="{EEE94F8C-BF3A-4D06-B30A-6F756D332390}"/>
          </ac:spMkLst>
        </pc:spChg>
        <pc:spChg chg="add mod">
          <ac:chgData name="Marco zullich" userId="544995b04264e4d9" providerId="LiveId" clId="{95C2BF12-BC3C-4A69-BBFC-BDB12D9BB0CC}" dt="2020-08-20T18:01:47.423" v="16658" actId="1076"/>
          <ac:spMkLst>
            <pc:docMk/>
            <pc:sldMk cId="3264172510" sldId="314"/>
            <ac:spMk id="13" creationId="{74E29431-513F-49AE-B1EC-5ABFD3031379}"/>
          </ac:spMkLst>
        </pc:spChg>
        <pc:spChg chg="add mod">
          <ac:chgData name="Marco zullich" userId="544995b04264e4d9" providerId="LiveId" clId="{95C2BF12-BC3C-4A69-BBFC-BDB12D9BB0CC}" dt="2020-08-20T18:01:57.511" v="16676" actId="1076"/>
          <ac:spMkLst>
            <pc:docMk/>
            <pc:sldMk cId="3264172510" sldId="314"/>
            <ac:spMk id="15" creationId="{D079D032-D706-487A-9CBF-250280A2AC44}"/>
          </ac:spMkLst>
        </pc:spChg>
        <pc:spChg chg="add mod">
          <ac:chgData name="Marco zullich" userId="544995b04264e4d9" providerId="LiveId" clId="{95C2BF12-BC3C-4A69-BBFC-BDB12D9BB0CC}" dt="2020-08-20T18:04:06.586" v="16727" actId="1035"/>
          <ac:spMkLst>
            <pc:docMk/>
            <pc:sldMk cId="3264172510" sldId="314"/>
            <ac:spMk id="17" creationId="{FB9A0229-B9BA-45A6-98CB-CFAE283A37BB}"/>
          </ac:spMkLst>
        </pc:spChg>
        <pc:picChg chg="add mod">
          <ac:chgData name="Marco zullich" userId="544995b04264e4d9" providerId="LiveId" clId="{95C2BF12-BC3C-4A69-BBFC-BDB12D9BB0CC}" dt="2020-08-20T17:55:51.281" v="16457" actId="1076"/>
          <ac:picMkLst>
            <pc:docMk/>
            <pc:sldMk cId="3264172510" sldId="314"/>
            <ac:picMk id="6" creationId="{E10282A0-6FB4-44D2-BECD-5C827705AF88}"/>
          </ac:picMkLst>
        </pc:picChg>
        <pc:picChg chg="add mod">
          <ac:chgData name="Marco zullich" userId="544995b04264e4d9" providerId="LiveId" clId="{95C2BF12-BC3C-4A69-BBFC-BDB12D9BB0CC}" dt="2020-08-20T17:58:52.619" v="16463" actId="1076"/>
          <ac:picMkLst>
            <pc:docMk/>
            <pc:sldMk cId="3264172510" sldId="314"/>
            <ac:picMk id="9" creationId="{83577E6D-D82D-4CE6-8E9C-8354E795E8C0}"/>
          </ac:picMkLst>
        </pc:picChg>
      </pc:sldChg>
      <pc:sldChg chg="addSp delSp modSp new mod">
        <pc:chgData name="Marco zullich" userId="544995b04264e4d9" providerId="LiveId" clId="{95C2BF12-BC3C-4A69-BBFC-BDB12D9BB0CC}" dt="2020-08-22T10:49:20.845" v="17604" actId="20577"/>
        <pc:sldMkLst>
          <pc:docMk/>
          <pc:sldMk cId="174508696" sldId="315"/>
        </pc:sldMkLst>
        <pc:spChg chg="mod">
          <ac:chgData name="Marco zullich" userId="544995b04264e4d9" providerId="LiveId" clId="{95C2BF12-BC3C-4A69-BBFC-BDB12D9BB0CC}" dt="2020-08-22T10:49:20.845" v="17604" actId="20577"/>
          <ac:spMkLst>
            <pc:docMk/>
            <pc:sldMk cId="174508696" sldId="315"/>
            <ac:spMk id="2" creationId="{04B3FA3D-1AB3-4424-8A01-40255158F86A}"/>
          </ac:spMkLst>
        </pc:spChg>
        <pc:spChg chg="del">
          <ac:chgData name="Marco zullich" userId="544995b04264e4d9" providerId="LiveId" clId="{95C2BF12-BC3C-4A69-BBFC-BDB12D9BB0CC}" dt="2020-08-20T19:37:17.054" v="16866" actId="478"/>
          <ac:spMkLst>
            <pc:docMk/>
            <pc:sldMk cId="174508696" sldId="315"/>
            <ac:spMk id="3" creationId="{F40B953A-48BC-4B4E-BA5E-86FA89A6993A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5" creationId="{71A3682A-A34B-4D7A-AD99-CA647701F3F1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6" creationId="{54E4A6C3-A91C-4FAD-8115-52341F92B9EC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7" creationId="{19F31845-9432-412B-91F6-6822E78787AF}"/>
          </ac:spMkLst>
        </pc:spChg>
        <pc:spChg chg="add mod">
          <ac:chgData name="Marco zullich" userId="544995b04264e4d9" providerId="LiveId" clId="{95C2BF12-BC3C-4A69-BBFC-BDB12D9BB0CC}" dt="2020-08-20T19:38:00.314" v="16954" actId="1076"/>
          <ac:spMkLst>
            <pc:docMk/>
            <pc:sldMk cId="174508696" sldId="315"/>
            <ac:spMk id="8" creationId="{080B0D1B-ECEE-4A75-81C9-61FE7F37C5AD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1" creationId="{0E4ADEFB-BF66-4237-A1F9-B3A64B9D0FE5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2" creationId="{9881AC0E-6A46-47B7-B6D6-B07C6AA02A1E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3" creationId="{E389E181-C2F2-4735-AFF4-D86EF8B83EF2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4" creationId="{3368A1DC-4FA3-49B4-B4BC-E1670F17C740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5" creationId="{368F77C6-8C3D-48DD-A5CF-C6FFDFF7BF77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6" creationId="{FD9B355D-D94B-4B8D-8DE2-C6B0C3096890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7" creationId="{5FB387AF-C570-4729-96CF-E0B779317B86}"/>
          </ac:spMkLst>
        </pc:spChg>
        <pc:spChg chg="add mod">
          <ac:chgData name="Marco zullich" userId="544995b04264e4d9" providerId="LiveId" clId="{95C2BF12-BC3C-4A69-BBFC-BDB12D9BB0CC}" dt="2020-08-20T19:41:24.771" v="17085" actId="1036"/>
          <ac:spMkLst>
            <pc:docMk/>
            <pc:sldMk cId="174508696" sldId="315"/>
            <ac:spMk id="18" creationId="{3D2A7712-FA59-4711-BEDD-1D5028FDF6E0}"/>
          </ac:spMkLst>
        </pc:spChg>
        <pc:spChg chg="add mod">
          <ac:chgData name="Marco zullich" userId="544995b04264e4d9" providerId="LiveId" clId="{95C2BF12-BC3C-4A69-BBFC-BDB12D9BB0CC}" dt="2020-08-20T19:40:51.688" v="17057" actId="1076"/>
          <ac:spMkLst>
            <pc:docMk/>
            <pc:sldMk cId="174508696" sldId="315"/>
            <ac:spMk id="21" creationId="{D9E40497-2056-4883-9752-F22EEFD263C0}"/>
          </ac:spMkLst>
        </pc:spChg>
        <pc:spChg chg="add del mod">
          <ac:chgData name="Marco zullich" userId="544995b04264e4d9" providerId="LiveId" clId="{95C2BF12-BC3C-4A69-BBFC-BDB12D9BB0CC}" dt="2020-08-20T19:38:22.875" v="16958" actId="478"/>
          <ac:spMkLst>
            <pc:docMk/>
            <pc:sldMk cId="174508696" sldId="315"/>
            <ac:spMk id="22" creationId="{2820C17F-A5B2-48F3-9AA6-DD8B58BA81D7}"/>
          </ac:spMkLst>
        </pc:spChg>
        <pc:spChg chg="add mod">
          <ac:chgData name="Marco zullich" userId="544995b04264e4d9" providerId="LiveId" clId="{95C2BF12-BC3C-4A69-BBFC-BDB12D9BB0CC}" dt="2020-08-20T19:41:44.106" v="17087" actId="13822"/>
          <ac:spMkLst>
            <pc:docMk/>
            <pc:sldMk cId="174508696" sldId="315"/>
            <ac:spMk id="23" creationId="{88C5FC0B-0E86-49D8-80BE-4AF10FEAC327}"/>
          </ac:spMkLst>
        </pc:spChg>
        <pc:spChg chg="add mod">
          <ac:chgData name="Marco zullich" userId="544995b04264e4d9" providerId="LiveId" clId="{95C2BF12-BC3C-4A69-BBFC-BDB12D9BB0CC}" dt="2020-08-20T19:41:22.567" v="17084" actId="1036"/>
          <ac:spMkLst>
            <pc:docMk/>
            <pc:sldMk cId="174508696" sldId="315"/>
            <ac:spMk id="28" creationId="{50FE100E-6452-4C91-AF6D-A1D3FC13E89C}"/>
          </ac:spMkLst>
        </pc:spChg>
        <pc:spChg chg="add mod">
          <ac:chgData name="Marco zullich" userId="544995b04264e4d9" providerId="LiveId" clId="{95C2BF12-BC3C-4A69-BBFC-BDB12D9BB0CC}" dt="2020-08-20T19:42:13.733" v="17091" actId="13822"/>
          <ac:spMkLst>
            <pc:docMk/>
            <pc:sldMk cId="174508696" sldId="315"/>
            <ac:spMk id="35" creationId="{74492E8A-925D-4C76-A178-83AF33E8D098}"/>
          </ac:spMkLst>
        </pc:sp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9" creationId="{BB50E6A9-93C1-4172-AD28-66450C6A8CD7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10" creationId="{C64E8140-2A43-4F6B-8543-A10C7F9C3ED7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19" creationId="{04431813-DB60-4DA8-B2E9-39C118A19927}"/>
          </ac:cxnSpMkLst>
        </pc:cxnChg>
        <pc:cxnChg chg="add del mod">
          <ac:chgData name="Marco zullich" userId="544995b04264e4d9" providerId="LiveId" clId="{95C2BF12-BC3C-4A69-BBFC-BDB12D9BB0CC}" dt="2020-08-20T19:40:08.149" v="17031" actId="478"/>
          <ac:cxnSpMkLst>
            <pc:docMk/>
            <pc:sldMk cId="174508696" sldId="315"/>
            <ac:cxnSpMk id="20" creationId="{03C24A56-FA0E-4CAA-910A-06819D89AA00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29" creationId="{A5E934FA-EDC8-4DB1-B0C8-5CBB59F1536A}"/>
          </ac:cxnSpMkLst>
        </pc:cxnChg>
        <pc:cxnChg chg="add mod">
          <ac:chgData name="Marco zullich" userId="544995b04264e4d9" providerId="LiveId" clId="{95C2BF12-BC3C-4A69-BBFC-BDB12D9BB0CC}" dt="2020-08-20T19:41:22.567" v="17084" actId="1036"/>
          <ac:cxnSpMkLst>
            <pc:docMk/>
            <pc:sldMk cId="174508696" sldId="315"/>
            <ac:cxnSpMk id="32" creationId="{FB5E5AE1-B8FD-4CFD-B174-AB9D9948C2D0}"/>
          </ac:cxnSpMkLst>
        </pc:cxnChg>
      </pc:sldChg>
      <pc:sldChg chg="modSp new mod">
        <pc:chgData name="Marco zullich" userId="544995b04264e4d9" providerId="LiveId" clId="{95C2BF12-BC3C-4A69-BBFC-BDB12D9BB0CC}" dt="2020-08-21T09:26:44.016" v="17118" actId="20577"/>
        <pc:sldMkLst>
          <pc:docMk/>
          <pc:sldMk cId="1707549937" sldId="316"/>
        </pc:sldMkLst>
        <pc:spChg chg="mod">
          <ac:chgData name="Marco zullich" userId="544995b04264e4d9" providerId="LiveId" clId="{95C2BF12-BC3C-4A69-BBFC-BDB12D9BB0CC}" dt="2020-08-21T09:26:44.016" v="17118" actId="20577"/>
          <ac:spMkLst>
            <pc:docMk/>
            <pc:sldMk cId="1707549937" sldId="316"/>
            <ac:spMk id="2" creationId="{CE885531-B618-43B4-826A-3933B35023BE}"/>
          </ac:spMkLst>
        </pc:spChg>
      </pc:sldChg>
      <pc:sldChg chg="modSp new mod">
        <pc:chgData name="Marco zullich" userId="544995b04264e4d9" providerId="LiveId" clId="{95C2BF12-BC3C-4A69-BBFC-BDB12D9BB0CC}" dt="2020-08-21T09:26:52.094" v="17137" actId="20577"/>
        <pc:sldMkLst>
          <pc:docMk/>
          <pc:sldMk cId="1355256007" sldId="317"/>
        </pc:sldMkLst>
        <pc:spChg chg="mod">
          <ac:chgData name="Marco zullich" userId="544995b04264e4d9" providerId="LiveId" clId="{95C2BF12-BC3C-4A69-BBFC-BDB12D9BB0CC}" dt="2020-08-21T09:26:52.094" v="17137" actId="20577"/>
          <ac:spMkLst>
            <pc:docMk/>
            <pc:sldMk cId="1355256007" sldId="317"/>
            <ac:spMk id="2" creationId="{3559C306-31BC-4383-AB1B-C3198EE42632}"/>
          </ac:spMkLst>
        </pc:spChg>
      </pc:sldChg>
      <pc:sldChg chg="new del">
        <pc:chgData name="Marco zullich" userId="544995b04264e4d9" providerId="LiveId" clId="{95C2BF12-BC3C-4A69-BBFC-BDB12D9BB0CC}" dt="2020-08-21T09:27:14.879" v="17160" actId="2696"/>
        <pc:sldMkLst>
          <pc:docMk/>
          <pc:sldMk cId="1592426693" sldId="318"/>
        </pc:sldMkLst>
      </pc:sldChg>
      <pc:sldChg chg="modSp new mod">
        <pc:chgData name="Marco zullich" userId="544995b04264e4d9" providerId="LiveId" clId="{95C2BF12-BC3C-4A69-BBFC-BDB12D9BB0CC}" dt="2020-08-21T09:27:06.088" v="17159" actId="20577"/>
        <pc:sldMkLst>
          <pc:docMk/>
          <pc:sldMk cId="2693746467" sldId="319"/>
        </pc:sldMkLst>
        <pc:spChg chg="mod">
          <ac:chgData name="Marco zullich" userId="544995b04264e4d9" providerId="LiveId" clId="{95C2BF12-BC3C-4A69-BBFC-BDB12D9BB0CC}" dt="2020-08-21T09:27:06.088" v="17159" actId="20577"/>
          <ac:spMkLst>
            <pc:docMk/>
            <pc:sldMk cId="2693746467" sldId="319"/>
            <ac:spMk id="2" creationId="{EFEA0012-94E5-4BAD-A23A-DC94F9D346CD}"/>
          </ac:spMkLst>
        </pc:spChg>
      </pc:sldChg>
      <pc:sldChg chg="modSp new mod">
        <pc:chgData name="Marco zullich" userId="544995b04264e4d9" providerId="LiveId" clId="{95C2BF12-BC3C-4A69-BBFC-BDB12D9BB0CC}" dt="2020-08-21T09:28:10.168" v="17168" actId="20577"/>
        <pc:sldMkLst>
          <pc:docMk/>
          <pc:sldMk cId="2815251911" sldId="320"/>
        </pc:sldMkLst>
        <pc:spChg chg="mod">
          <ac:chgData name="Marco zullich" userId="544995b04264e4d9" providerId="LiveId" clId="{95C2BF12-BC3C-4A69-BBFC-BDB12D9BB0CC}" dt="2020-08-21T09:28:10.168" v="17168" actId="20577"/>
          <ac:spMkLst>
            <pc:docMk/>
            <pc:sldMk cId="2815251911" sldId="320"/>
            <ac:spMk id="2" creationId="{D35091DE-6772-4A8C-B9AF-5FFDAE546F40}"/>
          </ac:spMkLst>
        </pc:spChg>
      </pc:sldChg>
      <pc:sldChg chg="addSp modSp new mod modAnim">
        <pc:chgData name="Marco zullich" userId="544995b04264e4d9" providerId="LiveId" clId="{95C2BF12-BC3C-4A69-BBFC-BDB12D9BB0CC}" dt="2020-08-22T09:41:53.527" v="17355" actId="1076"/>
        <pc:sldMkLst>
          <pc:docMk/>
          <pc:sldMk cId="3415417110" sldId="321"/>
        </pc:sldMkLst>
        <pc:spChg chg="mod">
          <ac:chgData name="Marco zullich" userId="544995b04264e4d9" providerId="LiveId" clId="{95C2BF12-BC3C-4A69-BBFC-BDB12D9BB0CC}" dt="2020-08-22T09:40:29.577" v="17180" actId="20577"/>
          <ac:spMkLst>
            <pc:docMk/>
            <pc:sldMk cId="3415417110" sldId="321"/>
            <ac:spMk id="2" creationId="{8AF87419-8850-444A-B1C5-DA06912B3ACA}"/>
          </ac:spMkLst>
        </pc:spChg>
        <pc:spChg chg="mod">
          <ac:chgData name="Marco zullich" userId="544995b04264e4d9" providerId="LiveId" clId="{95C2BF12-BC3C-4A69-BBFC-BDB12D9BB0CC}" dt="2020-08-22T09:41:33.094" v="17350" actId="14100"/>
          <ac:spMkLst>
            <pc:docMk/>
            <pc:sldMk cId="3415417110" sldId="321"/>
            <ac:spMk id="3" creationId="{230DFCF3-652F-422A-A571-82A69B10ABD6}"/>
          </ac:spMkLst>
        </pc:spChg>
        <pc:picChg chg="add mod">
          <ac:chgData name="Marco zullich" userId="544995b04264e4d9" providerId="LiveId" clId="{95C2BF12-BC3C-4A69-BBFC-BDB12D9BB0CC}" dt="2020-08-22T09:41:53.527" v="17355" actId="1076"/>
          <ac:picMkLst>
            <pc:docMk/>
            <pc:sldMk cId="3415417110" sldId="321"/>
            <ac:picMk id="5" creationId="{9A848A77-8ECD-4529-91AF-23B3B57ABE1E}"/>
          </ac:picMkLst>
        </pc:picChg>
      </pc:sldChg>
      <pc:sldChg chg="modSp new mod">
        <pc:chgData name="Marco zullich" userId="544995b04264e4d9" providerId="LiveId" clId="{95C2BF12-BC3C-4A69-BBFC-BDB12D9BB0CC}" dt="2020-08-22T10:58:00.088" v="17621" actId="20577"/>
        <pc:sldMkLst>
          <pc:docMk/>
          <pc:sldMk cId="3926906025" sldId="322"/>
        </pc:sldMkLst>
        <pc:spChg chg="mod">
          <ac:chgData name="Marco zullich" userId="544995b04264e4d9" providerId="LiveId" clId="{95C2BF12-BC3C-4A69-BBFC-BDB12D9BB0CC}" dt="2020-08-22T10:58:00.088" v="17621" actId="20577"/>
          <ac:spMkLst>
            <pc:docMk/>
            <pc:sldMk cId="3926906025" sldId="322"/>
            <ac:spMk id="2" creationId="{753657D9-0A0A-4FC4-9752-E2D3B8B1F50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F831E-6068-4668-8D91-1BA5EC83BA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CBE57D5-2D45-43FE-A2FC-C43BB8411D22}">
      <dgm:prSet phldrT="[Testo]"/>
      <dgm:spPr/>
      <dgm:t>
        <a:bodyPr/>
        <a:lstStyle/>
        <a:p>
          <a:r>
            <a:rPr lang="it-IT" dirty="0" smtClean="0"/>
            <a:t>Introduzione alla visione artificiale e alle immagini </a:t>
          </a:r>
          <a:r>
            <a:rPr lang="it-IT" dirty="0"/>
            <a:t>digitali</a:t>
          </a:r>
        </a:p>
      </dgm:t>
    </dgm:pt>
    <dgm:pt modelId="{F1DDD270-F77A-4115-B604-68A27EA96B9E}" type="parTrans" cxnId="{92B74269-AD80-4018-B6EF-462D977189FB}">
      <dgm:prSet/>
      <dgm:spPr/>
      <dgm:t>
        <a:bodyPr/>
        <a:lstStyle/>
        <a:p>
          <a:endParaRPr lang="it-IT"/>
        </a:p>
      </dgm:t>
    </dgm:pt>
    <dgm:pt modelId="{B6947F7C-799E-48BA-85E8-974D57249CEF}" type="sibTrans" cxnId="{92B74269-AD80-4018-B6EF-462D977189FB}">
      <dgm:prSet/>
      <dgm:spPr/>
      <dgm:t>
        <a:bodyPr/>
        <a:lstStyle/>
        <a:p>
          <a:endParaRPr lang="it-IT"/>
        </a:p>
      </dgm:t>
    </dgm:pt>
    <dgm:pt modelId="{366A2BE6-E3B6-4FC2-8ABF-05B1214774D8}">
      <dgm:prSet phldrT="[Testo]"/>
      <dgm:spPr/>
      <dgm:t>
        <a:bodyPr/>
        <a:lstStyle/>
        <a:p>
          <a:r>
            <a:rPr lang="it-IT" dirty="0"/>
            <a:t>Momento interattivo: gli spazi di colore</a:t>
          </a:r>
        </a:p>
      </dgm:t>
    </dgm:pt>
    <dgm:pt modelId="{E92F0DE2-7E71-4DC0-A0D5-8514E1E0B152}" type="parTrans" cxnId="{20800CB9-419E-4652-AD9C-83E8ED09462C}">
      <dgm:prSet/>
      <dgm:spPr/>
      <dgm:t>
        <a:bodyPr/>
        <a:lstStyle/>
        <a:p>
          <a:endParaRPr lang="it-IT"/>
        </a:p>
      </dgm:t>
    </dgm:pt>
    <dgm:pt modelId="{29FC70A4-B835-4101-8628-198C3C680B53}" type="sibTrans" cxnId="{20800CB9-419E-4652-AD9C-83E8ED09462C}">
      <dgm:prSet/>
      <dgm:spPr/>
      <dgm:t>
        <a:bodyPr/>
        <a:lstStyle/>
        <a:p>
          <a:endParaRPr lang="it-IT"/>
        </a:p>
      </dgm:t>
    </dgm:pt>
    <dgm:pt modelId="{6E6BB0CF-AE8A-41C8-BDAC-8F8AE0B85B2A}">
      <dgm:prSet phldrT="[Testo]"/>
      <dgm:spPr/>
      <dgm:t>
        <a:bodyPr/>
        <a:lstStyle/>
        <a:p>
          <a:r>
            <a:rPr lang="it-IT" dirty="0"/>
            <a:t>Le </a:t>
          </a:r>
          <a:r>
            <a:rPr lang="it-IT" dirty="0" err="1"/>
            <a:t>feature</a:t>
          </a:r>
          <a:r>
            <a:rPr lang="it-IT" dirty="0"/>
            <a:t> e la </a:t>
          </a:r>
          <a:r>
            <a:rPr lang="it-IT" i="1" dirty="0"/>
            <a:t>Vision </a:t>
          </a:r>
          <a:r>
            <a:rPr lang="it-IT" dirty="0"/>
            <a:t>classica</a:t>
          </a:r>
        </a:p>
      </dgm:t>
    </dgm:pt>
    <dgm:pt modelId="{5820EF93-B7C3-4791-AFF8-4262A8D33709}" type="parTrans" cxnId="{10A12D91-992A-49B7-9BA8-C03BAFAFEE54}">
      <dgm:prSet/>
      <dgm:spPr/>
      <dgm:t>
        <a:bodyPr/>
        <a:lstStyle/>
        <a:p>
          <a:endParaRPr lang="it-IT"/>
        </a:p>
      </dgm:t>
    </dgm:pt>
    <dgm:pt modelId="{B98DE5EF-F25D-412F-9C13-9888B439E381}" type="sibTrans" cxnId="{10A12D91-992A-49B7-9BA8-C03BAFAFEE54}">
      <dgm:prSet/>
      <dgm:spPr/>
      <dgm:t>
        <a:bodyPr/>
        <a:lstStyle/>
        <a:p>
          <a:endParaRPr lang="it-IT"/>
        </a:p>
      </dgm:t>
    </dgm:pt>
    <dgm:pt modelId="{75B669CD-3171-46E1-9AC3-464A0103A5A8}">
      <dgm:prSet phldrT="[Testo]"/>
      <dgm:spPr/>
      <dgm:t>
        <a:bodyPr/>
        <a:lstStyle/>
        <a:p>
          <a:r>
            <a:rPr lang="it-IT" dirty="0"/>
            <a:t>Convoluzione e filtri</a:t>
          </a:r>
        </a:p>
      </dgm:t>
    </dgm:pt>
    <dgm:pt modelId="{C9858D00-3B7A-4C94-8645-91418B84FD0B}" type="parTrans" cxnId="{C2D526C6-607C-4962-9494-95E151081801}">
      <dgm:prSet/>
      <dgm:spPr/>
      <dgm:t>
        <a:bodyPr/>
        <a:lstStyle/>
        <a:p>
          <a:endParaRPr lang="it-IT"/>
        </a:p>
      </dgm:t>
    </dgm:pt>
    <dgm:pt modelId="{3C628116-D4BC-45C6-A7F5-9E6217878A6A}" type="sibTrans" cxnId="{C2D526C6-607C-4962-9494-95E151081801}">
      <dgm:prSet/>
      <dgm:spPr/>
      <dgm:t>
        <a:bodyPr/>
        <a:lstStyle/>
        <a:p>
          <a:endParaRPr lang="it-IT"/>
        </a:p>
      </dgm:t>
    </dgm:pt>
    <dgm:pt modelId="{1D0597CC-FA15-4F52-B053-C815EE4AF7BE}">
      <dgm:prSet phldrT="[Testo]"/>
      <dgm:spPr/>
      <dgm:t>
        <a:bodyPr/>
        <a:lstStyle/>
        <a:p>
          <a:r>
            <a:rPr lang="it-IT" i="1" dirty="0" err="1"/>
            <a:t>Feature</a:t>
          </a:r>
          <a:r>
            <a:rPr lang="it-IT" i="1" dirty="0"/>
            <a:t> </a:t>
          </a:r>
          <a:r>
            <a:rPr lang="it-IT" i="1" dirty="0" err="1"/>
            <a:t>Detection</a:t>
          </a:r>
          <a:r>
            <a:rPr lang="it-IT" i="0" dirty="0"/>
            <a:t> classica</a:t>
          </a:r>
          <a:endParaRPr lang="it-IT" i="1" dirty="0"/>
        </a:p>
      </dgm:t>
    </dgm:pt>
    <dgm:pt modelId="{015D1D0E-D950-4E73-B29E-C6340C1A63B4}" type="parTrans" cxnId="{E429373D-8C07-4A61-B621-37641C2C4CA2}">
      <dgm:prSet/>
      <dgm:spPr/>
      <dgm:t>
        <a:bodyPr/>
        <a:lstStyle/>
        <a:p>
          <a:endParaRPr lang="it-IT"/>
        </a:p>
      </dgm:t>
    </dgm:pt>
    <dgm:pt modelId="{0A4E592A-08E9-48D2-8FEE-2E2D83DC43C0}" type="sibTrans" cxnId="{E429373D-8C07-4A61-B621-37641C2C4CA2}">
      <dgm:prSet/>
      <dgm:spPr/>
      <dgm:t>
        <a:bodyPr/>
        <a:lstStyle/>
        <a:p>
          <a:endParaRPr lang="it-IT"/>
        </a:p>
      </dgm:t>
    </dgm:pt>
    <dgm:pt modelId="{5BB968A7-9536-4484-A7F8-FFDECB636073}">
      <dgm:prSet phldrT="[Testo]"/>
      <dgm:spPr/>
      <dgm:t>
        <a:bodyPr/>
        <a:lstStyle/>
        <a:p>
          <a:r>
            <a:rPr lang="it-IT" i="0" dirty="0" smtClean="0"/>
            <a:t>Concetto di punti chiave</a:t>
          </a:r>
          <a:endParaRPr lang="it-IT" i="0" dirty="0"/>
        </a:p>
      </dgm:t>
    </dgm:pt>
    <dgm:pt modelId="{1FE02639-63AC-419C-8FB7-E804A6DA9DF9}" type="parTrans" cxnId="{549615AB-626B-4167-93D7-C744C311CD0E}">
      <dgm:prSet/>
      <dgm:spPr/>
      <dgm:t>
        <a:bodyPr/>
        <a:lstStyle/>
        <a:p>
          <a:endParaRPr lang="it-IT"/>
        </a:p>
      </dgm:t>
    </dgm:pt>
    <dgm:pt modelId="{BDFE6988-682A-4D24-BD08-2B995A8BB2C3}" type="sibTrans" cxnId="{549615AB-626B-4167-93D7-C744C311CD0E}">
      <dgm:prSet/>
      <dgm:spPr/>
      <dgm:t>
        <a:bodyPr/>
        <a:lstStyle/>
        <a:p>
          <a:endParaRPr lang="it-IT"/>
        </a:p>
      </dgm:t>
    </dgm:pt>
    <dgm:pt modelId="{F15ADF46-1FF3-401C-8043-D2BEC619C0A7}" type="pres">
      <dgm:prSet presAssocID="{B35F831E-6068-4668-8D91-1BA5EC83BA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2910DB9-F7AC-40BD-9540-84B6D0EC413C}" type="pres">
      <dgm:prSet presAssocID="{CCBE57D5-2D45-43FE-A2FC-C43BB8411D2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EE8581D-84CB-4788-8572-DEC0F0D271CA}" type="pres">
      <dgm:prSet presAssocID="{CCBE57D5-2D45-43FE-A2FC-C43BB8411D2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75BCC4-2CC6-41C6-AD8F-E88A2080EECD}" type="pres">
      <dgm:prSet presAssocID="{6E6BB0CF-AE8A-41C8-BDAC-8F8AE0B85B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AC8844F-CE1D-422F-A5E5-16A5BD99FCC2}" type="pres">
      <dgm:prSet presAssocID="{6E6BB0CF-AE8A-41C8-BDAC-8F8AE0B85B2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10A12D91-992A-49B7-9BA8-C03BAFAFEE54}" srcId="{B35F831E-6068-4668-8D91-1BA5EC83BA0D}" destId="{6E6BB0CF-AE8A-41C8-BDAC-8F8AE0B85B2A}" srcOrd="1" destOrd="0" parTransId="{5820EF93-B7C3-4791-AFF8-4262A8D33709}" sibTransId="{B98DE5EF-F25D-412F-9C13-9888B439E381}"/>
    <dgm:cxn modelId="{E429373D-8C07-4A61-B621-37641C2C4CA2}" srcId="{6E6BB0CF-AE8A-41C8-BDAC-8F8AE0B85B2A}" destId="{1D0597CC-FA15-4F52-B053-C815EE4AF7BE}" srcOrd="1" destOrd="0" parTransId="{015D1D0E-D950-4E73-B29E-C6340C1A63B4}" sibTransId="{0A4E592A-08E9-48D2-8FEE-2E2D83DC43C0}"/>
    <dgm:cxn modelId="{DDDED957-410A-45B0-A9B5-C0FF58560F0A}" type="presOf" srcId="{75B669CD-3171-46E1-9AC3-464A0103A5A8}" destId="{3AC8844F-CE1D-422F-A5E5-16A5BD99FCC2}" srcOrd="0" destOrd="0" presId="urn:microsoft.com/office/officeart/2005/8/layout/vList2"/>
    <dgm:cxn modelId="{CCB59C4E-43BA-4C65-9CE5-11D5B4B97BF6}" type="presOf" srcId="{B35F831E-6068-4668-8D91-1BA5EC83BA0D}" destId="{F15ADF46-1FF3-401C-8043-D2BEC619C0A7}" srcOrd="0" destOrd="0" presId="urn:microsoft.com/office/officeart/2005/8/layout/vList2"/>
    <dgm:cxn modelId="{549615AB-626B-4167-93D7-C744C311CD0E}" srcId="{6E6BB0CF-AE8A-41C8-BDAC-8F8AE0B85B2A}" destId="{5BB968A7-9536-4484-A7F8-FFDECB636073}" srcOrd="2" destOrd="0" parTransId="{1FE02639-63AC-419C-8FB7-E804A6DA9DF9}" sibTransId="{BDFE6988-682A-4D24-BD08-2B995A8BB2C3}"/>
    <dgm:cxn modelId="{CC5670E8-1E04-420A-BEAA-8A0BEDFF3CB9}" type="presOf" srcId="{6E6BB0CF-AE8A-41C8-BDAC-8F8AE0B85B2A}" destId="{9D75BCC4-2CC6-41C6-AD8F-E88A2080EECD}" srcOrd="0" destOrd="0" presId="urn:microsoft.com/office/officeart/2005/8/layout/vList2"/>
    <dgm:cxn modelId="{3C0BA67F-B375-4E21-ABC9-2961F8524D8D}" type="presOf" srcId="{CCBE57D5-2D45-43FE-A2FC-C43BB8411D22}" destId="{92910DB9-F7AC-40BD-9540-84B6D0EC413C}" srcOrd="0" destOrd="0" presId="urn:microsoft.com/office/officeart/2005/8/layout/vList2"/>
    <dgm:cxn modelId="{C2D526C6-607C-4962-9494-95E151081801}" srcId="{6E6BB0CF-AE8A-41C8-BDAC-8F8AE0B85B2A}" destId="{75B669CD-3171-46E1-9AC3-464A0103A5A8}" srcOrd="0" destOrd="0" parTransId="{C9858D00-3B7A-4C94-8645-91418B84FD0B}" sibTransId="{3C628116-D4BC-45C6-A7F5-9E6217878A6A}"/>
    <dgm:cxn modelId="{92B74269-AD80-4018-B6EF-462D977189FB}" srcId="{B35F831E-6068-4668-8D91-1BA5EC83BA0D}" destId="{CCBE57D5-2D45-43FE-A2FC-C43BB8411D22}" srcOrd="0" destOrd="0" parTransId="{F1DDD270-F77A-4115-B604-68A27EA96B9E}" sibTransId="{B6947F7C-799E-48BA-85E8-974D57249CEF}"/>
    <dgm:cxn modelId="{017D2D75-9D35-4BD2-A6C5-536E4085840A}" type="presOf" srcId="{366A2BE6-E3B6-4FC2-8ABF-05B1214774D8}" destId="{1EE8581D-84CB-4788-8572-DEC0F0D271CA}" srcOrd="0" destOrd="0" presId="urn:microsoft.com/office/officeart/2005/8/layout/vList2"/>
    <dgm:cxn modelId="{20800CB9-419E-4652-AD9C-83E8ED09462C}" srcId="{CCBE57D5-2D45-43FE-A2FC-C43BB8411D22}" destId="{366A2BE6-E3B6-4FC2-8ABF-05B1214774D8}" srcOrd="0" destOrd="0" parTransId="{E92F0DE2-7E71-4DC0-A0D5-8514E1E0B152}" sibTransId="{29FC70A4-B835-4101-8628-198C3C680B53}"/>
    <dgm:cxn modelId="{C4EBD485-D430-4670-8301-BC9F74157BD7}" type="presOf" srcId="{5BB968A7-9536-4484-A7F8-FFDECB636073}" destId="{3AC8844F-CE1D-422F-A5E5-16A5BD99FCC2}" srcOrd="0" destOrd="2" presId="urn:microsoft.com/office/officeart/2005/8/layout/vList2"/>
    <dgm:cxn modelId="{091697E2-1AF8-4873-B373-E168AD452DB9}" type="presOf" srcId="{1D0597CC-FA15-4F52-B053-C815EE4AF7BE}" destId="{3AC8844F-CE1D-422F-A5E5-16A5BD99FCC2}" srcOrd="0" destOrd="1" presId="urn:microsoft.com/office/officeart/2005/8/layout/vList2"/>
    <dgm:cxn modelId="{5F5CEAF0-ECDD-4FC5-A3AD-4D5DE454C148}" type="presParOf" srcId="{F15ADF46-1FF3-401C-8043-D2BEC619C0A7}" destId="{92910DB9-F7AC-40BD-9540-84B6D0EC413C}" srcOrd="0" destOrd="0" presId="urn:microsoft.com/office/officeart/2005/8/layout/vList2"/>
    <dgm:cxn modelId="{7F34DEFD-EB86-44C4-ADF1-E31A6080C005}" type="presParOf" srcId="{F15ADF46-1FF3-401C-8043-D2BEC619C0A7}" destId="{1EE8581D-84CB-4788-8572-DEC0F0D271CA}" srcOrd="1" destOrd="0" presId="urn:microsoft.com/office/officeart/2005/8/layout/vList2"/>
    <dgm:cxn modelId="{A856D060-E31D-48BD-8729-5B826BC3EA76}" type="presParOf" srcId="{F15ADF46-1FF3-401C-8043-D2BEC619C0A7}" destId="{9D75BCC4-2CC6-41C6-AD8F-E88A2080EECD}" srcOrd="2" destOrd="0" presId="urn:microsoft.com/office/officeart/2005/8/layout/vList2"/>
    <dgm:cxn modelId="{CCF025CA-6498-4292-96CD-20CC8534BEA2}" type="presParOf" srcId="{F15ADF46-1FF3-401C-8043-D2BEC619C0A7}" destId="{3AC8844F-CE1D-422F-A5E5-16A5BD99FCC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F831E-6068-4668-8D91-1BA5EC83BA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CBE57D5-2D45-43FE-A2FC-C43BB8411D22}">
      <dgm:prSet phldrT="[Testo]"/>
      <dgm:spPr/>
      <dgm:t>
        <a:bodyPr/>
        <a:lstStyle/>
        <a:p>
          <a:r>
            <a:rPr lang="it-IT" dirty="0"/>
            <a:t>Dal modello lineare alla rete neurale</a:t>
          </a:r>
        </a:p>
      </dgm:t>
    </dgm:pt>
    <dgm:pt modelId="{F1DDD270-F77A-4115-B604-68A27EA96B9E}" type="parTrans" cxnId="{92B74269-AD80-4018-B6EF-462D977189FB}">
      <dgm:prSet/>
      <dgm:spPr/>
      <dgm:t>
        <a:bodyPr/>
        <a:lstStyle/>
        <a:p>
          <a:endParaRPr lang="it-IT"/>
        </a:p>
      </dgm:t>
    </dgm:pt>
    <dgm:pt modelId="{B6947F7C-799E-48BA-85E8-974D57249CEF}" type="sibTrans" cxnId="{92B74269-AD80-4018-B6EF-462D977189FB}">
      <dgm:prSet/>
      <dgm:spPr/>
      <dgm:t>
        <a:bodyPr/>
        <a:lstStyle/>
        <a:p>
          <a:endParaRPr lang="it-IT"/>
        </a:p>
      </dgm:t>
    </dgm:pt>
    <dgm:pt modelId="{6E6BB0CF-AE8A-41C8-BDAC-8F8AE0B85B2A}">
      <dgm:prSet phldrT="[Testo]"/>
      <dgm:spPr/>
      <dgm:t>
        <a:bodyPr/>
        <a:lstStyle/>
        <a:p>
          <a:r>
            <a:rPr lang="it-IT" dirty="0"/>
            <a:t>Le reti neurali </a:t>
          </a:r>
          <a:r>
            <a:rPr lang="it-IT" dirty="0" smtClean="0"/>
            <a:t>convoluzionali </a:t>
          </a:r>
          <a:r>
            <a:rPr lang="it-IT" dirty="0"/>
            <a:t>e le GAN</a:t>
          </a:r>
        </a:p>
      </dgm:t>
    </dgm:pt>
    <dgm:pt modelId="{5820EF93-B7C3-4791-AFF8-4262A8D33709}" type="parTrans" cxnId="{10A12D91-992A-49B7-9BA8-C03BAFAFEE54}">
      <dgm:prSet/>
      <dgm:spPr/>
      <dgm:t>
        <a:bodyPr/>
        <a:lstStyle/>
        <a:p>
          <a:endParaRPr lang="it-IT"/>
        </a:p>
      </dgm:t>
    </dgm:pt>
    <dgm:pt modelId="{B98DE5EF-F25D-412F-9C13-9888B439E381}" type="sibTrans" cxnId="{10A12D91-992A-49B7-9BA8-C03BAFAFEE54}">
      <dgm:prSet/>
      <dgm:spPr/>
      <dgm:t>
        <a:bodyPr/>
        <a:lstStyle/>
        <a:p>
          <a:endParaRPr lang="it-IT"/>
        </a:p>
      </dgm:t>
    </dgm:pt>
    <dgm:pt modelId="{75B669CD-3171-46E1-9AC3-464A0103A5A8}">
      <dgm:prSet phldrT="[Testo]"/>
      <dgm:spPr/>
      <dgm:t>
        <a:bodyPr/>
        <a:lstStyle/>
        <a:p>
          <a:r>
            <a:rPr lang="it-IT" dirty="0"/>
            <a:t>Esempi </a:t>
          </a:r>
          <a:r>
            <a:rPr lang="it-IT" dirty="0" smtClean="0"/>
            <a:t>applicativi</a:t>
          </a:r>
          <a:endParaRPr lang="it-IT" dirty="0"/>
        </a:p>
      </dgm:t>
    </dgm:pt>
    <dgm:pt modelId="{C9858D00-3B7A-4C94-8645-91418B84FD0B}" type="parTrans" cxnId="{C2D526C6-607C-4962-9494-95E151081801}">
      <dgm:prSet/>
      <dgm:spPr/>
      <dgm:t>
        <a:bodyPr/>
        <a:lstStyle/>
        <a:p>
          <a:endParaRPr lang="it-IT"/>
        </a:p>
      </dgm:t>
    </dgm:pt>
    <dgm:pt modelId="{3C628116-D4BC-45C6-A7F5-9E6217878A6A}" type="sibTrans" cxnId="{C2D526C6-607C-4962-9494-95E151081801}">
      <dgm:prSet/>
      <dgm:spPr/>
      <dgm:t>
        <a:bodyPr/>
        <a:lstStyle/>
        <a:p>
          <a:endParaRPr lang="it-IT"/>
        </a:p>
      </dgm:t>
    </dgm:pt>
    <dgm:pt modelId="{366A2BE6-E3B6-4FC2-8ABF-05B1214774D8}">
      <dgm:prSet phldrT="[Testo]"/>
      <dgm:spPr/>
      <dgm:t>
        <a:bodyPr/>
        <a:lstStyle/>
        <a:p>
          <a:r>
            <a:rPr lang="it-IT" dirty="0"/>
            <a:t>Momento interattivo: rete neurale per il riconoscimento di cifre</a:t>
          </a:r>
        </a:p>
      </dgm:t>
    </dgm:pt>
    <dgm:pt modelId="{29FC70A4-B835-4101-8628-198C3C680B53}" type="sibTrans" cxnId="{20800CB9-419E-4652-AD9C-83E8ED09462C}">
      <dgm:prSet/>
      <dgm:spPr/>
      <dgm:t>
        <a:bodyPr/>
        <a:lstStyle/>
        <a:p>
          <a:endParaRPr lang="it-IT"/>
        </a:p>
      </dgm:t>
    </dgm:pt>
    <dgm:pt modelId="{E92F0DE2-7E71-4DC0-A0D5-8514E1E0B152}" type="parTrans" cxnId="{20800CB9-419E-4652-AD9C-83E8ED09462C}">
      <dgm:prSet/>
      <dgm:spPr/>
      <dgm:t>
        <a:bodyPr/>
        <a:lstStyle/>
        <a:p>
          <a:endParaRPr lang="it-IT"/>
        </a:p>
      </dgm:t>
    </dgm:pt>
    <dgm:pt modelId="{C10F7377-29C9-4087-88AE-85968C0E9BC3}">
      <dgm:prSet phldrT="[Testo]"/>
      <dgm:spPr/>
      <dgm:t>
        <a:bodyPr/>
        <a:lstStyle/>
        <a:p>
          <a:r>
            <a:rPr lang="it-IT" dirty="0" smtClean="0"/>
            <a:t>Approfondimenti sulle tecniche delle reti neurali</a:t>
          </a:r>
          <a:endParaRPr lang="it-IT" dirty="0"/>
        </a:p>
      </dgm:t>
    </dgm:pt>
    <dgm:pt modelId="{1D9641B6-D004-40AC-AE48-EB0F6ED870FB}" type="parTrans" cxnId="{009C99F4-CC68-46B5-A2E1-E4E3F15B79E4}">
      <dgm:prSet/>
      <dgm:spPr/>
      <dgm:t>
        <a:bodyPr/>
        <a:lstStyle/>
        <a:p>
          <a:endParaRPr lang="it-IT"/>
        </a:p>
      </dgm:t>
    </dgm:pt>
    <dgm:pt modelId="{6CC2860C-AE71-42B5-B981-A73F82E53F67}" type="sibTrans" cxnId="{009C99F4-CC68-46B5-A2E1-E4E3F15B79E4}">
      <dgm:prSet/>
      <dgm:spPr/>
      <dgm:t>
        <a:bodyPr/>
        <a:lstStyle/>
        <a:p>
          <a:endParaRPr lang="it-IT"/>
        </a:p>
      </dgm:t>
    </dgm:pt>
    <dgm:pt modelId="{A95430FA-9C24-4808-BC63-3D5D012FE042}">
      <dgm:prSet/>
      <dgm:spPr/>
      <dgm:t>
        <a:bodyPr/>
        <a:lstStyle/>
        <a:p>
          <a:r>
            <a:rPr lang="it-IT" dirty="0" smtClean="0"/>
            <a:t>Funzioni di attivazione e ottimizzazione</a:t>
          </a:r>
          <a:endParaRPr lang="it-IT" dirty="0"/>
        </a:p>
      </dgm:t>
    </dgm:pt>
    <dgm:pt modelId="{A0E74ACF-1263-4E5E-B4DF-D8729C9B6C1E}" type="parTrans" cxnId="{F06E7D97-89DF-4019-86BD-530C9F0CA627}">
      <dgm:prSet/>
      <dgm:spPr/>
      <dgm:t>
        <a:bodyPr/>
        <a:lstStyle/>
        <a:p>
          <a:endParaRPr lang="it-IT"/>
        </a:p>
      </dgm:t>
    </dgm:pt>
    <dgm:pt modelId="{49ACFED7-5CB8-44F7-9332-4B887F79F404}" type="sibTrans" cxnId="{F06E7D97-89DF-4019-86BD-530C9F0CA627}">
      <dgm:prSet/>
      <dgm:spPr/>
      <dgm:t>
        <a:bodyPr/>
        <a:lstStyle/>
        <a:p>
          <a:endParaRPr lang="it-IT"/>
        </a:p>
      </dgm:t>
    </dgm:pt>
    <dgm:pt modelId="{F15ADF46-1FF3-401C-8043-D2BEC619C0A7}" type="pres">
      <dgm:prSet presAssocID="{B35F831E-6068-4668-8D91-1BA5EC83BA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2910DB9-F7AC-40BD-9540-84B6D0EC413C}" type="pres">
      <dgm:prSet presAssocID="{CCBE57D5-2D45-43FE-A2FC-C43BB8411D2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EE8581D-84CB-4788-8572-DEC0F0D271CA}" type="pres">
      <dgm:prSet presAssocID="{CCBE57D5-2D45-43FE-A2FC-C43BB8411D2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DD24E0E-0D92-4A63-92E6-1D39AD6FBE1E}" type="pres">
      <dgm:prSet presAssocID="{C10F7377-29C9-4087-88AE-85968C0E9BC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5A38DC3-82A5-4072-A482-1229639D19C3}" type="pres">
      <dgm:prSet presAssocID="{C10F7377-29C9-4087-88AE-85968C0E9BC3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75BCC4-2CC6-41C6-AD8F-E88A2080EECD}" type="pres">
      <dgm:prSet presAssocID="{6E6BB0CF-AE8A-41C8-BDAC-8F8AE0B85B2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AC8844F-CE1D-422F-A5E5-16A5BD99FCC2}" type="pres">
      <dgm:prSet presAssocID="{6E6BB0CF-AE8A-41C8-BDAC-8F8AE0B85B2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1FB79E7E-9192-453B-9FB6-173E7FB457E4}" type="presOf" srcId="{6E6BB0CF-AE8A-41C8-BDAC-8F8AE0B85B2A}" destId="{9D75BCC4-2CC6-41C6-AD8F-E88A2080EECD}" srcOrd="0" destOrd="0" presId="urn:microsoft.com/office/officeart/2005/8/layout/vList2"/>
    <dgm:cxn modelId="{78AD6BA5-33C8-408E-8EB6-9461257F8AD5}" type="presOf" srcId="{75B669CD-3171-46E1-9AC3-464A0103A5A8}" destId="{3AC8844F-CE1D-422F-A5E5-16A5BD99FCC2}" srcOrd="0" destOrd="0" presId="urn:microsoft.com/office/officeart/2005/8/layout/vList2"/>
    <dgm:cxn modelId="{10A12D91-992A-49B7-9BA8-C03BAFAFEE54}" srcId="{B35F831E-6068-4668-8D91-1BA5EC83BA0D}" destId="{6E6BB0CF-AE8A-41C8-BDAC-8F8AE0B85B2A}" srcOrd="2" destOrd="0" parTransId="{5820EF93-B7C3-4791-AFF8-4262A8D33709}" sibTransId="{B98DE5EF-F25D-412F-9C13-9888B439E381}"/>
    <dgm:cxn modelId="{8FF51693-6B33-46AD-824C-FEE7C30559C2}" type="presOf" srcId="{B35F831E-6068-4668-8D91-1BA5EC83BA0D}" destId="{F15ADF46-1FF3-401C-8043-D2BEC619C0A7}" srcOrd="0" destOrd="0" presId="urn:microsoft.com/office/officeart/2005/8/layout/vList2"/>
    <dgm:cxn modelId="{009C99F4-CC68-46B5-A2E1-E4E3F15B79E4}" srcId="{B35F831E-6068-4668-8D91-1BA5EC83BA0D}" destId="{C10F7377-29C9-4087-88AE-85968C0E9BC3}" srcOrd="1" destOrd="0" parTransId="{1D9641B6-D004-40AC-AE48-EB0F6ED870FB}" sibTransId="{6CC2860C-AE71-42B5-B981-A73F82E53F67}"/>
    <dgm:cxn modelId="{36EF8793-3216-4FCF-8FAB-C45126F71CDD}" type="presOf" srcId="{C10F7377-29C9-4087-88AE-85968C0E9BC3}" destId="{3DD24E0E-0D92-4A63-92E6-1D39AD6FBE1E}" srcOrd="0" destOrd="0" presId="urn:microsoft.com/office/officeart/2005/8/layout/vList2"/>
    <dgm:cxn modelId="{F06E7D97-89DF-4019-86BD-530C9F0CA627}" srcId="{C10F7377-29C9-4087-88AE-85968C0E9BC3}" destId="{A95430FA-9C24-4808-BC63-3D5D012FE042}" srcOrd="0" destOrd="0" parTransId="{A0E74ACF-1263-4E5E-B4DF-D8729C9B6C1E}" sibTransId="{49ACFED7-5CB8-44F7-9332-4B887F79F404}"/>
    <dgm:cxn modelId="{FE573584-B120-4B93-B7F8-CF8D34C03313}" type="presOf" srcId="{A95430FA-9C24-4808-BC63-3D5D012FE042}" destId="{A5A38DC3-82A5-4072-A482-1229639D19C3}" srcOrd="0" destOrd="0" presId="urn:microsoft.com/office/officeart/2005/8/layout/vList2"/>
    <dgm:cxn modelId="{92B74269-AD80-4018-B6EF-462D977189FB}" srcId="{B35F831E-6068-4668-8D91-1BA5EC83BA0D}" destId="{CCBE57D5-2D45-43FE-A2FC-C43BB8411D22}" srcOrd="0" destOrd="0" parTransId="{F1DDD270-F77A-4115-B604-68A27EA96B9E}" sibTransId="{B6947F7C-799E-48BA-85E8-974D57249CEF}"/>
    <dgm:cxn modelId="{ECB274E7-6F35-4CD4-BE81-8053946A6EC4}" type="presOf" srcId="{366A2BE6-E3B6-4FC2-8ABF-05B1214774D8}" destId="{1EE8581D-84CB-4788-8572-DEC0F0D271CA}" srcOrd="0" destOrd="0" presId="urn:microsoft.com/office/officeart/2005/8/layout/vList2"/>
    <dgm:cxn modelId="{20800CB9-419E-4652-AD9C-83E8ED09462C}" srcId="{CCBE57D5-2D45-43FE-A2FC-C43BB8411D22}" destId="{366A2BE6-E3B6-4FC2-8ABF-05B1214774D8}" srcOrd="0" destOrd="0" parTransId="{E92F0DE2-7E71-4DC0-A0D5-8514E1E0B152}" sibTransId="{29FC70A4-B835-4101-8628-198C3C680B53}"/>
    <dgm:cxn modelId="{D90FE63A-7697-4F24-B8ED-BBA2E48FE576}" type="presOf" srcId="{CCBE57D5-2D45-43FE-A2FC-C43BB8411D22}" destId="{92910DB9-F7AC-40BD-9540-84B6D0EC413C}" srcOrd="0" destOrd="0" presId="urn:microsoft.com/office/officeart/2005/8/layout/vList2"/>
    <dgm:cxn modelId="{C2D526C6-607C-4962-9494-95E151081801}" srcId="{6E6BB0CF-AE8A-41C8-BDAC-8F8AE0B85B2A}" destId="{75B669CD-3171-46E1-9AC3-464A0103A5A8}" srcOrd="0" destOrd="0" parTransId="{C9858D00-3B7A-4C94-8645-91418B84FD0B}" sibTransId="{3C628116-D4BC-45C6-A7F5-9E6217878A6A}"/>
    <dgm:cxn modelId="{FBD9F933-9301-4AB8-8594-03CB7C0CA3E0}" type="presParOf" srcId="{F15ADF46-1FF3-401C-8043-D2BEC619C0A7}" destId="{92910DB9-F7AC-40BD-9540-84B6D0EC413C}" srcOrd="0" destOrd="0" presId="urn:microsoft.com/office/officeart/2005/8/layout/vList2"/>
    <dgm:cxn modelId="{E07FEE28-DFD6-4FC2-ACE8-4A956A5CE387}" type="presParOf" srcId="{F15ADF46-1FF3-401C-8043-D2BEC619C0A7}" destId="{1EE8581D-84CB-4788-8572-DEC0F0D271CA}" srcOrd="1" destOrd="0" presId="urn:microsoft.com/office/officeart/2005/8/layout/vList2"/>
    <dgm:cxn modelId="{7F3970BF-1297-41D4-9EBD-9B36774146E5}" type="presParOf" srcId="{F15ADF46-1FF3-401C-8043-D2BEC619C0A7}" destId="{3DD24E0E-0D92-4A63-92E6-1D39AD6FBE1E}" srcOrd="2" destOrd="0" presId="urn:microsoft.com/office/officeart/2005/8/layout/vList2"/>
    <dgm:cxn modelId="{D95F368F-4FFC-43DF-954F-B8848A7052AD}" type="presParOf" srcId="{F15ADF46-1FF3-401C-8043-D2BEC619C0A7}" destId="{A5A38DC3-82A5-4072-A482-1229639D19C3}" srcOrd="3" destOrd="0" presId="urn:microsoft.com/office/officeart/2005/8/layout/vList2"/>
    <dgm:cxn modelId="{CC72E2E1-28D1-42AD-BFBD-AE2C067C55F3}" type="presParOf" srcId="{F15ADF46-1FF3-401C-8043-D2BEC619C0A7}" destId="{9D75BCC4-2CC6-41C6-AD8F-E88A2080EECD}" srcOrd="4" destOrd="0" presId="urn:microsoft.com/office/officeart/2005/8/layout/vList2"/>
    <dgm:cxn modelId="{64AAC806-6DC2-472B-B6C2-2B5E7EB0CC7C}" type="presParOf" srcId="{F15ADF46-1FF3-401C-8043-D2BEC619C0A7}" destId="{3AC8844F-CE1D-422F-A5E5-16A5BD99FCC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10DB9-F7AC-40BD-9540-84B6D0EC413C}">
      <dsp:nvSpPr>
        <dsp:cNvPr id="0" name=""/>
        <dsp:cNvSpPr/>
      </dsp:nvSpPr>
      <dsp:spPr>
        <a:xfrm>
          <a:off x="0" y="171020"/>
          <a:ext cx="11029950" cy="842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600" kern="1200" dirty="0" smtClean="0"/>
            <a:t>Introduzione alla visione artificiale e alle immagini </a:t>
          </a:r>
          <a:r>
            <a:rPr lang="it-IT" sz="3600" kern="1200" dirty="0"/>
            <a:t>digitali</a:t>
          </a:r>
        </a:p>
      </dsp:txBody>
      <dsp:txXfrm>
        <a:off x="41123" y="212143"/>
        <a:ext cx="10947704" cy="760154"/>
      </dsp:txXfrm>
    </dsp:sp>
    <dsp:sp modelId="{1EE8581D-84CB-4788-8572-DEC0F0D271CA}">
      <dsp:nvSpPr>
        <dsp:cNvPr id="0" name=""/>
        <dsp:cNvSpPr/>
      </dsp:nvSpPr>
      <dsp:spPr>
        <a:xfrm>
          <a:off x="0" y="1013420"/>
          <a:ext cx="1102995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kern="1200" dirty="0"/>
            <a:t>Momento interattivo: gli spazi di colore</a:t>
          </a:r>
        </a:p>
      </dsp:txBody>
      <dsp:txXfrm>
        <a:off x="0" y="1013420"/>
        <a:ext cx="11029950" cy="596160"/>
      </dsp:txXfrm>
    </dsp:sp>
    <dsp:sp modelId="{9D75BCC4-2CC6-41C6-AD8F-E88A2080EECD}">
      <dsp:nvSpPr>
        <dsp:cNvPr id="0" name=""/>
        <dsp:cNvSpPr/>
      </dsp:nvSpPr>
      <dsp:spPr>
        <a:xfrm>
          <a:off x="0" y="1609580"/>
          <a:ext cx="11029950" cy="84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600" kern="1200" dirty="0"/>
            <a:t>Le </a:t>
          </a:r>
          <a:r>
            <a:rPr lang="it-IT" sz="3600" kern="1200" dirty="0" err="1"/>
            <a:t>feature</a:t>
          </a:r>
          <a:r>
            <a:rPr lang="it-IT" sz="3600" kern="1200" dirty="0"/>
            <a:t> e la </a:t>
          </a:r>
          <a:r>
            <a:rPr lang="it-IT" sz="3600" i="1" kern="1200" dirty="0"/>
            <a:t>Vision </a:t>
          </a:r>
          <a:r>
            <a:rPr lang="it-IT" sz="3600" kern="1200" dirty="0"/>
            <a:t>classica</a:t>
          </a:r>
        </a:p>
      </dsp:txBody>
      <dsp:txXfrm>
        <a:off x="41123" y="1650703"/>
        <a:ext cx="10947704" cy="760154"/>
      </dsp:txXfrm>
    </dsp:sp>
    <dsp:sp modelId="{3AC8844F-CE1D-422F-A5E5-16A5BD99FCC2}">
      <dsp:nvSpPr>
        <dsp:cNvPr id="0" name=""/>
        <dsp:cNvSpPr/>
      </dsp:nvSpPr>
      <dsp:spPr>
        <a:xfrm>
          <a:off x="0" y="2451980"/>
          <a:ext cx="1102995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kern="1200" dirty="0"/>
            <a:t>Convoluzione e filtri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i="1" kern="1200" dirty="0" err="1"/>
            <a:t>Feature</a:t>
          </a:r>
          <a:r>
            <a:rPr lang="it-IT" sz="2800" i="1" kern="1200" dirty="0"/>
            <a:t> </a:t>
          </a:r>
          <a:r>
            <a:rPr lang="it-IT" sz="2800" i="1" kern="1200" dirty="0" err="1"/>
            <a:t>Detection</a:t>
          </a:r>
          <a:r>
            <a:rPr lang="it-IT" sz="2800" i="0" kern="1200" dirty="0"/>
            <a:t> classica</a:t>
          </a:r>
          <a:endParaRPr lang="it-IT" sz="2800" i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i="0" kern="1200" dirty="0" smtClean="0"/>
            <a:t>Concetto di punti chiave</a:t>
          </a:r>
          <a:endParaRPr lang="it-IT" sz="2800" i="0" kern="1200" dirty="0"/>
        </a:p>
      </dsp:txBody>
      <dsp:txXfrm>
        <a:off x="0" y="2451980"/>
        <a:ext cx="11029950" cy="137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10DB9-F7AC-40BD-9540-84B6D0EC413C}">
      <dsp:nvSpPr>
        <dsp:cNvPr id="0" name=""/>
        <dsp:cNvSpPr/>
      </dsp:nvSpPr>
      <dsp:spPr>
        <a:xfrm>
          <a:off x="0" y="22790"/>
          <a:ext cx="1102995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/>
            <a:t>Dal modello lineare alla rete neurale</a:t>
          </a:r>
        </a:p>
      </dsp:txBody>
      <dsp:txXfrm>
        <a:off x="37696" y="60486"/>
        <a:ext cx="10954558" cy="696808"/>
      </dsp:txXfrm>
    </dsp:sp>
    <dsp:sp modelId="{1EE8581D-84CB-4788-8572-DEC0F0D271CA}">
      <dsp:nvSpPr>
        <dsp:cNvPr id="0" name=""/>
        <dsp:cNvSpPr/>
      </dsp:nvSpPr>
      <dsp:spPr>
        <a:xfrm>
          <a:off x="0" y="79499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/>
            <a:t>Momento interattivo: rete neurale per il riconoscimento di cifre</a:t>
          </a:r>
        </a:p>
      </dsp:txBody>
      <dsp:txXfrm>
        <a:off x="0" y="794990"/>
        <a:ext cx="11029950" cy="546480"/>
      </dsp:txXfrm>
    </dsp:sp>
    <dsp:sp modelId="{3DD24E0E-0D92-4A63-92E6-1D39AD6FBE1E}">
      <dsp:nvSpPr>
        <dsp:cNvPr id="0" name=""/>
        <dsp:cNvSpPr/>
      </dsp:nvSpPr>
      <dsp:spPr>
        <a:xfrm>
          <a:off x="0" y="1341470"/>
          <a:ext cx="11029950" cy="772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 smtClean="0"/>
            <a:t>Approfondimenti sulle tecniche delle reti neurali</a:t>
          </a:r>
          <a:endParaRPr lang="it-IT" sz="3300" kern="1200" dirty="0"/>
        </a:p>
      </dsp:txBody>
      <dsp:txXfrm>
        <a:off x="37696" y="1379166"/>
        <a:ext cx="10954558" cy="696808"/>
      </dsp:txXfrm>
    </dsp:sp>
    <dsp:sp modelId="{A5A38DC3-82A5-4072-A482-1229639D19C3}">
      <dsp:nvSpPr>
        <dsp:cNvPr id="0" name=""/>
        <dsp:cNvSpPr/>
      </dsp:nvSpPr>
      <dsp:spPr>
        <a:xfrm>
          <a:off x="0" y="211367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 smtClean="0"/>
            <a:t>Funzioni di attivazione e ottimizzazione</a:t>
          </a:r>
          <a:endParaRPr lang="it-IT" sz="2600" kern="1200" dirty="0"/>
        </a:p>
      </dsp:txBody>
      <dsp:txXfrm>
        <a:off x="0" y="2113670"/>
        <a:ext cx="11029950" cy="546480"/>
      </dsp:txXfrm>
    </dsp:sp>
    <dsp:sp modelId="{9D75BCC4-2CC6-41C6-AD8F-E88A2080EECD}">
      <dsp:nvSpPr>
        <dsp:cNvPr id="0" name=""/>
        <dsp:cNvSpPr/>
      </dsp:nvSpPr>
      <dsp:spPr>
        <a:xfrm>
          <a:off x="0" y="2660150"/>
          <a:ext cx="11029950" cy="772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/>
            <a:t>Le reti neurali </a:t>
          </a:r>
          <a:r>
            <a:rPr lang="it-IT" sz="3300" kern="1200" dirty="0" smtClean="0"/>
            <a:t>convoluzionali </a:t>
          </a:r>
          <a:r>
            <a:rPr lang="it-IT" sz="3300" kern="1200" dirty="0"/>
            <a:t>e le GAN</a:t>
          </a:r>
        </a:p>
      </dsp:txBody>
      <dsp:txXfrm>
        <a:off x="37696" y="2697846"/>
        <a:ext cx="10954558" cy="696808"/>
      </dsp:txXfrm>
    </dsp:sp>
    <dsp:sp modelId="{3AC8844F-CE1D-422F-A5E5-16A5BD99FCC2}">
      <dsp:nvSpPr>
        <dsp:cNvPr id="0" name=""/>
        <dsp:cNvSpPr/>
      </dsp:nvSpPr>
      <dsp:spPr>
        <a:xfrm>
          <a:off x="0" y="343235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/>
            <a:t>Esempi </a:t>
          </a:r>
          <a:r>
            <a:rPr lang="it-IT" sz="2600" kern="1200" dirty="0" smtClean="0"/>
            <a:t>applicativi</a:t>
          </a:r>
          <a:endParaRPr lang="it-IT" sz="2600" kern="1200" dirty="0"/>
        </a:p>
      </dsp:txBody>
      <dsp:txXfrm>
        <a:off x="0" y="3432350"/>
        <a:ext cx="11029950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42B72-A85B-4A7B-87EB-AE0EF181044F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15501-B434-4E12-8420-F9DA0A2A39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51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31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5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40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519375" y="1950059"/>
            <a:ext cx="8951912" cy="1111194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buNone/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1pPr>
            <a:lvl2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2pPr>
            <a:lvl3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3pPr>
            <a:lvl4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4pPr>
            <a:lvl5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5pPr>
          </a:lstStyle>
          <a:p>
            <a:r>
              <a:rPr lang="en-US" sz="40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The Bachelor Degree in AIDS aims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to train professionals of the future</a:t>
            </a:r>
            <a:endParaRPr lang="it-IT" sz="4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527326" y="3061253"/>
            <a:ext cx="1971248" cy="302149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January 2020 – v.01</a:t>
            </a:r>
            <a:endParaRPr lang="it-IT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527326" y="1525919"/>
            <a:ext cx="6210300" cy="477837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rgbClr val="70CBCE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lang="en-US" dirty="0" smtClean="0"/>
              <a:t>THE BACHELOR DEGREEE IN ARTIFICIAL INTELLIGENCE DATA SCIENCE</a:t>
            </a:r>
            <a:endParaRPr lang="it-IT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5010592" y="6409970"/>
            <a:ext cx="2139011" cy="30092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 smtClean="0"/>
              <a:t>ai.units.it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99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95081" y="6405556"/>
            <a:ext cx="2001838" cy="23864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 smtClean="0"/>
              <a:t>ai.units.it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5265198"/>
            <a:ext cx="3924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2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561539" y="1693228"/>
            <a:ext cx="1510899" cy="723969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71CAC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 smtClean="0"/>
              <a:t>.01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7553588" y="2512336"/>
            <a:ext cx="4095750" cy="26797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lang="en-US" dirty="0" smtClean="0"/>
              <a:t>The Bachelor </a:t>
            </a:r>
          </a:p>
          <a:p>
            <a:pPr lvl="0"/>
            <a:r>
              <a:rPr lang="en-US" dirty="0" smtClean="0"/>
              <a:t>Degree in AIDS aims</a:t>
            </a:r>
          </a:p>
          <a:p>
            <a:pPr lvl="0"/>
            <a:r>
              <a:rPr lang="en-US" dirty="0" smtClean="0"/>
              <a:t>to train professionals </a:t>
            </a:r>
          </a:p>
          <a:p>
            <a:pPr lvl="0"/>
            <a:r>
              <a:rPr lang="en-US" dirty="0" smtClean="0"/>
              <a:t>of the future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548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702156"/>
            <a:ext cx="11309338" cy="6503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59306"/>
            <a:ext cx="11029616" cy="57419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47529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04236"/>
            <a:ext cx="6917210" cy="365125"/>
          </a:xfrm>
        </p:spPr>
        <p:txBody>
          <a:bodyPr/>
          <a:lstStyle/>
          <a:p>
            <a:r>
              <a:rPr lang="it-IT" dirty="0"/>
              <a:t>Moduli formativi </a:t>
            </a:r>
            <a:r>
              <a:rPr lang="it-IT" dirty="0" err="1"/>
              <a:t>units</a:t>
            </a:r>
            <a:r>
              <a:rPr lang="it-IT" dirty="0"/>
              <a:t>, estate 2020 – intelligenza artificiale: professione futuro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308562"/>
            <a:ext cx="1052508" cy="365125"/>
          </a:xfrm>
        </p:spPr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10311B-0CFA-4798-A158-BF6F040E1909}"/>
              </a:ext>
            </a:extLst>
          </p:cNvPr>
          <p:cNvSpPr txBox="1"/>
          <p:nvPr userDrawn="1"/>
        </p:nvSpPr>
        <p:spPr>
          <a:xfrm>
            <a:off x="7848599" y="83031"/>
            <a:ext cx="376220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Marco Zullich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BF28A197-1180-46E0-8BAE-4A18F577DA9E}"/>
              </a:ext>
            </a:extLst>
          </p:cNvPr>
          <p:cNvSpPr txBox="1"/>
          <p:nvPr userDrawn="1"/>
        </p:nvSpPr>
        <p:spPr>
          <a:xfrm>
            <a:off x="581192" y="74339"/>
            <a:ext cx="376220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Computer Vision e Reti Neurali</a:t>
            </a:r>
          </a:p>
        </p:txBody>
      </p:sp>
    </p:spTree>
    <p:extLst>
      <p:ext uri="{BB962C8B-B14F-4D97-AF65-F5344CB8AC3E}">
        <p14:creationId xmlns:p14="http://schemas.microsoft.com/office/powerpoint/2010/main" val="172712965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06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67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327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7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14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772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9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29/08/2020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365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8.png"/><Relationship Id="rId4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0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zullich.shinyapps.io/filter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9838454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30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83.png"/><Relationship Id="rId5" Type="http://schemas.openxmlformats.org/officeDocument/2006/relationships/image" Target="../media/image770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0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79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ZAQPdwb5Rg2gwSm4r0aweXUnPgEGtUX9?usp=sharing" TargetMode="External"/><Relationship Id="rId2" Type="http://schemas.openxmlformats.org/officeDocument/2006/relationships/hyperlink" Target="https://colab.research.google.com/drive/1nqQFMEyo2uM9QHWGgdfDDhKJ2fwukbq2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latin typeface="Gill Sans MT" panose="020B0502020104020203" pitchFamily="34" charset="0"/>
              </a:rPr>
              <a:t>Computer Vision e </a:t>
            </a:r>
            <a:r>
              <a:rPr lang="en-US" b="1" dirty="0" err="1" smtClean="0">
                <a:latin typeface="Gill Sans MT" panose="020B0502020104020203" pitchFamily="34" charset="0"/>
              </a:rPr>
              <a:t>Reti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b="1" dirty="0" err="1" smtClean="0">
                <a:latin typeface="Gill Sans MT" panose="020B0502020104020203" pitchFamily="34" charset="0"/>
              </a:rPr>
              <a:t>Neurali</a:t>
            </a:r>
            <a:endParaRPr lang="it-IT" b="1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smtClean="0"/>
              <a:t>Lezione II - 1 settembre 2020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27326" y="1525920"/>
            <a:ext cx="6447832" cy="597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1CACE"/>
                </a:solidFill>
                <a:latin typeface="+mj-lt"/>
              </a:rPr>
              <a:t>MODULI FORMATIVI ESTATE 2020</a:t>
            </a:r>
          </a:p>
          <a:p>
            <a:r>
              <a:rPr lang="en-US" dirty="0" smtClean="0">
                <a:solidFill>
                  <a:srgbClr val="71CACE"/>
                </a:solidFill>
                <a:latin typeface="+mj-lt"/>
              </a:rPr>
              <a:t>INTELLIGENZA ARTIFICIALE: PROFESSIONE FUTURO</a:t>
            </a:r>
            <a:endParaRPr lang="it-IT" dirty="0">
              <a:solidFill>
                <a:srgbClr val="71CAC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ai.units.it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1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A410FE-2CFB-4E29-9859-02A56BFC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Perdita di profondità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9D0591E2-E298-43FF-ABBC-F233FB7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="" xmlns:a16="http://schemas.microsoft.com/office/drawing/2014/main" id="{5E9E75E7-B807-46A9-BECD-B64453B1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01822"/>
            <a:ext cx="11029615" cy="19271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Scattare una fotografia equivale a PROIETTARE il mondo </a:t>
            </a:r>
            <a:r>
              <a:rPr lang="it-IT" sz="3600" b="1" u="sng" dirty="0"/>
              <a:t>tridimensionale</a:t>
            </a:r>
            <a:r>
              <a:rPr lang="it-IT" sz="3600" dirty="0"/>
              <a:t> in uno spazio a </a:t>
            </a:r>
            <a:r>
              <a:rPr lang="it-IT" sz="3600" b="1" u="sng" dirty="0"/>
              <a:t>bidimensionale</a:t>
            </a:r>
            <a:r>
              <a:rPr lang="it-IT" sz="3600" dirty="0"/>
              <a:t>, perdendo di fatto l’informazione sulla </a:t>
            </a:r>
            <a:r>
              <a:rPr lang="it-IT" sz="3600" b="1" u="sng" dirty="0"/>
              <a:t>profondità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CA7AA5C7-E144-4293-9F25-8C5D5EC6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04" y="3703620"/>
            <a:ext cx="4078607" cy="302556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="" xmlns:a16="http://schemas.microsoft.com/office/drawing/2014/main" id="{640716E2-A4B3-49CC-ABAE-87F34E5A74B8}"/>
              </a:ext>
            </a:extLst>
          </p:cNvPr>
          <p:cNvSpPr/>
          <p:nvPr/>
        </p:nvSpPr>
        <p:spPr>
          <a:xfrm>
            <a:off x="3722935" y="4614505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="" xmlns:a16="http://schemas.microsoft.com/office/drawing/2014/main" id="{3BDC7BFA-0DA3-4982-8E47-487EB0C28927}"/>
              </a:ext>
            </a:extLst>
          </p:cNvPr>
          <p:cNvSpPr/>
          <p:nvPr/>
        </p:nvSpPr>
        <p:spPr>
          <a:xfrm>
            <a:off x="5420599" y="3597322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6532FA25-A7EE-4531-82C1-8DE604B43417}"/>
              </a:ext>
            </a:extLst>
          </p:cNvPr>
          <p:cNvSpPr/>
          <p:nvPr/>
        </p:nvSpPr>
        <p:spPr>
          <a:xfrm>
            <a:off x="6228674" y="4015536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="" xmlns:a16="http://schemas.microsoft.com/office/drawing/2014/main" id="{9A39368F-C5C0-4F7B-BB16-3CA9F4672695}"/>
              </a:ext>
            </a:extLst>
          </p:cNvPr>
          <p:cNvSpPr/>
          <p:nvPr/>
        </p:nvSpPr>
        <p:spPr>
          <a:xfrm>
            <a:off x="5094535" y="5046296"/>
            <a:ext cx="362104" cy="362104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9D19D8D5-1F27-415D-AA2A-4FDE9B84A846}"/>
              </a:ext>
            </a:extLst>
          </p:cNvPr>
          <p:cNvSpPr/>
          <p:nvPr/>
        </p:nvSpPr>
        <p:spPr>
          <a:xfrm>
            <a:off x="4261655" y="5092372"/>
            <a:ext cx="362104" cy="362104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="" xmlns:a16="http://schemas.microsoft.com/office/drawing/2014/main" id="{BDBCAE83-D97B-413E-A8EE-062F15F09250}"/>
              </a:ext>
            </a:extLst>
          </p:cNvPr>
          <p:cNvSpPr/>
          <p:nvPr/>
        </p:nvSpPr>
        <p:spPr>
          <a:xfrm>
            <a:off x="7104888" y="4015536"/>
            <a:ext cx="4425696" cy="8399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4C3BF9EF-3996-4A96-98E2-C2BEB65A0D24}"/>
              </a:ext>
            </a:extLst>
          </p:cNvPr>
          <p:cNvSpPr/>
          <p:nvPr/>
        </p:nvSpPr>
        <p:spPr>
          <a:xfrm>
            <a:off x="7571232" y="4121834"/>
            <a:ext cx="3849624" cy="5964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Oggetto nel mondo reale (3D)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="" xmlns:a16="http://schemas.microsoft.com/office/drawing/2014/main" id="{27A63557-C1BF-433D-BC5F-19BF0B65B4DC}"/>
              </a:ext>
            </a:extLst>
          </p:cNvPr>
          <p:cNvSpPr/>
          <p:nvPr/>
        </p:nvSpPr>
        <p:spPr>
          <a:xfrm>
            <a:off x="923544" y="5545154"/>
            <a:ext cx="3677378" cy="839928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: Rounded Corners 36">
            <a:extLst>
              <a:ext uri="{FF2B5EF4-FFF2-40B4-BE49-F238E27FC236}">
                <a16:creationId xmlns="" xmlns:a16="http://schemas.microsoft.com/office/drawing/2014/main" id="{7A6A1312-C727-4BFD-92B1-5279D1C35C8E}"/>
              </a:ext>
            </a:extLst>
          </p:cNvPr>
          <p:cNvSpPr/>
          <p:nvPr/>
        </p:nvSpPr>
        <p:spPr>
          <a:xfrm>
            <a:off x="1016596" y="5623560"/>
            <a:ext cx="2952022" cy="6575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Proiezione sul piano d’immagine (2D)</a:t>
            </a:r>
          </a:p>
        </p:txBody>
      </p:sp>
    </p:spTree>
    <p:extLst>
      <p:ext uri="{BB962C8B-B14F-4D97-AF65-F5344CB8AC3E}">
        <p14:creationId xmlns:p14="http://schemas.microsoft.com/office/powerpoint/2010/main" val="13625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Dimostrazione - calibrazione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Dimostrazione su </a:t>
            </a:r>
            <a:r>
              <a:rPr lang="it-IT" dirty="0" err="1" smtClean="0"/>
              <a:t>Jupyter</a:t>
            </a:r>
            <a:r>
              <a:rPr lang="it-IT" dirty="0" smtClean="0"/>
              <a:t> Notebook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9474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86F2E5-0D93-451E-8DB1-DB142964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Quantizzazione dello spazio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D8ACEFC-FE3E-4342-B668-7C239FFB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5638633" cy="1876424"/>
          </a:xfrm>
        </p:spPr>
        <p:txBody>
          <a:bodyPr/>
          <a:lstStyle/>
          <a:p>
            <a:r>
              <a:rPr lang="it-IT" dirty="0"/>
              <a:t>Dimensioni spaziali → CONTINUE</a:t>
            </a:r>
          </a:p>
          <a:p>
            <a:r>
              <a:rPr lang="it-IT" dirty="0"/>
              <a:t>Immagine digitale → DISCRETA</a:t>
            </a:r>
          </a:p>
          <a:p>
            <a:pPr lvl="1"/>
            <a:r>
              <a:rPr lang="it-IT" dirty="0"/>
              <a:t>Il quanto è il PIXEL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BE90182-1F62-4666-9A34-E0A58B94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12</a:t>
            </a:fld>
            <a:endParaRPr lang="it-I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D659FD15-F277-46CF-9CCF-888327A6F64F}"/>
              </a:ext>
            </a:extLst>
          </p:cNvPr>
          <p:cNvCxnSpPr/>
          <p:nvPr/>
        </p:nvCxnSpPr>
        <p:spPr>
          <a:xfrm>
            <a:off x="6610350" y="1847850"/>
            <a:ext cx="4772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E3BB88C1-1BC5-4679-A1A0-7DEBE8EF14A1}"/>
                  </a:ext>
                </a:extLst>
              </p:cNvPr>
              <p:cNvSpPr txBox="1"/>
              <p:nvPr/>
            </p:nvSpPr>
            <p:spPr>
              <a:xfrm>
                <a:off x="11372683" y="1543050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B88C1-1BC5-4679-A1A0-7DEBE8EF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683" y="1543050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7E753CAE-0A51-4CD4-B486-F63D03A50BFA}"/>
              </a:ext>
            </a:extLst>
          </p:cNvPr>
          <p:cNvCxnSpPr/>
          <p:nvPr/>
        </p:nvCxnSpPr>
        <p:spPr>
          <a:xfrm>
            <a:off x="6610350" y="2762249"/>
            <a:ext cx="4772025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8097F90E-0598-4CE4-A970-0A509565BF93}"/>
                  </a:ext>
                </a:extLst>
              </p:cNvPr>
              <p:cNvSpPr txBox="1"/>
              <p:nvPr/>
            </p:nvSpPr>
            <p:spPr>
              <a:xfrm>
                <a:off x="11372683" y="2457449"/>
                <a:ext cx="5453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97F90E-0598-4CE4-A970-0A509565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683" y="2457449"/>
                <a:ext cx="5453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6358848-F91F-4BC4-8E3E-D56BBFBE4ED5}"/>
              </a:ext>
            </a:extLst>
          </p:cNvPr>
          <p:cNvCxnSpPr/>
          <p:nvPr/>
        </p:nvCxnSpPr>
        <p:spPr>
          <a:xfrm>
            <a:off x="9019868" y="2609849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942E7F3-A654-4F7F-BADB-C97C598518FA}"/>
              </a:ext>
            </a:extLst>
          </p:cNvPr>
          <p:cNvSpPr txBox="1"/>
          <p:nvPr/>
        </p:nvSpPr>
        <p:spPr>
          <a:xfrm>
            <a:off x="8867775" y="22891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51A1AE1F-9056-4B46-B93B-16AE5337C2CD}"/>
              </a:ext>
            </a:extLst>
          </p:cNvPr>
          <p:cNvCxnSpPr/>
          <p:nvPr/>
        </p:nvCxnSpPr>
        <p:spPr>
          <a:xfrm>
            <a:off x="9604888" y="2604934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12DE95A0-876E-4E13-9091-00675EBC4B2A}"/>
              </a:ext>
            </a:extLst>
          </p:cNvPr>
          <p:cNvSpPr txBox="1"/>
          <p:nvPr/>
        </p:nvSpPr>
        <p:spPr>
          <a:xfrm>
            <a:off x="9462013" y="22906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8D441E2B-226B-4F3B-92F5-C7C6C5D8711A}"/>
              </a:ext>
            </a:extLst>
          </p:cNvPr>
          <p:cNvCxnSpPr/>
          <p:nvPr/>
        </p:nvCxnSpPr>
        <p:spPr>
          <a:xfrm>
            <a:off x="10189908" y="260350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D69B838A-7651-4253-A39C-5240842B4FEA}"/>
              </a:ext>
            </a:extLst>
          </p:cNvPr>
          <p:cNvSpPr txBox="1"/>
          <p:nvPr/>
        </p:nvSpPr>
        <p:spPr>
          <a:xfrm>
            <a:off x="10037201" y="22891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3535D2B2-8BFD-4199-814B-5FA4473768EF}"/>
              </a:ext>
            </a:extLst>
          </p:cNvPr>
          <p:cNvCxnSpPr/>
          <p:nvPr/>
        </p:nvCxnSpPr>
        <p:spPr>
          <a:xfrm>
            <a:off x="10765094" y="2601452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ED24EB05-E78A-4331-91EC-775F928123A1}"/>
              </a:ext>
            </a:extLst>
          </p:cNvPr>
          <p:cNvSpPr txBox="1"/>
          <p:nvPr/>
        </p:nvSpPr>
        <p:spPr>
          <a:xfrm>
            <a:off x="10612387" y="228712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BFFF357C-91FF-400A-AD31-B9B3D4254173}"/>
              </a:ext>
            </a:extLst>
          </p:cNvPr>
          <p:cNvCxnSpPr/>
          <p:nvPr/>
        </p:nvCxnSpPr>
        <p:spPr>
          <a:xfrm>
            <a:off x="6713897" y="260462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0BFFCBD7-8F1F-4FD7-A4D3-2202016125F2}"/>
              </a:ext>
            </a:extLst>
          </p:cNvPr>
          <p:cNvSpPr txBox="1"/>
          <p:nvPr/>
        </p:nvSpPr>
        <p:spPr>
          <a:xfrm>
            <a:off x="6571022" y="229029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864EB6B2-60FB-4FA7-AD4D-7B8EAC56A53D}"/>
              </a:ext>
            </a:extLst>
          </p:cNvPr>
          <p:cNvCxnSpPr/>
          <p:nvPr/>
        </p:nvCxnSpPr>
        <p:spPr>
          <a:xfrm>
            <a:off x="7289085" y="260953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8BD079FF-F52E-4BD8-8C29-A192342CDA1D}"/>
              </a:ext>
            </a:extLst>
          </p:cNvPr>
          <p:cNvSpPr txBox="1"/>
          <p:nvPr/>
        </p:nvSpPr>
        <p:spPr>
          <a:xfrm>
            <a:off x="7146210" y="228886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27AC6DB0-EB33-44E6-AE79-757065E45964}"/>
              </a:ext>
            </a:extLst>
          </p:cNvPr>
          <p:cNvCxnSpPr/>
          <p:nvPr/>
        </p:nvCxnSpPr>
        <p:spPr>
          <a:xfrm>
            <a:off x="7874105" y="2604623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8C19682B-6362-44D6-8EE6-09893484DD0C}"/>
              </a:ext>
            </a:extLst>
          </p:cNvPr>
          <p:cNvSpPr txBox="1"/>
          <p:nvPr/>
        </p:nvSpPr>
        <p:spPr>
          <a:xfrm>
            <a:off x="7721398" y="22902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D098AA7C-353C-48CE-A650-620E2991BF7A}"/>
              </a:ext>
            </a:extLst>
          </p:cNvPr>
          <p:cNvCxnSpPr/>
          <p:nvPr/>
        </p:nvCxnSpPr>
        <p:spPr>
          <a:xfrm>
            <a:off x="8449291" y="2606056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46F5638A-79EB-49C7-B7CA-58D28812E5D2}"/>
              </a:ext>
            </a:extLst>
          </p:cNvPr>
          <p:cNvSpPr txBox="1"/>
          <p:nvPr/>
        </p:nvSpPr>
        <p:spPr>
          <a:xfrm>
            <a:off x="8296584" y="229173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2663EE8F-AE9A-4E08-9F85-3A7A04FB5959}"/>
              </a:ext>
            </a:extLst>
          </p:cNvPr>
          <p:cNvCxnSpPr/>
          <p:nvPr/>
        </p:nvCxnSpPr>
        <p:spPr>
          <a:xfrm>
            <a:off x="9019868" y="1695449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187AB565-2D3C-40FA-88F3-9BD18E57694A}"/>
              </a:ext>
            </a:extLst>
          </p:cNvPr>
          <p:cNvSpPr txBox="1"/>
          <p:nvPr/>
        </p:nvSpPr>
        <p:spPr>
          <a:xfrm>
            <a:off x="8867775" y="13747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="" xmlns:a16="http://schemas.microsoft.com/office/drawing/2014/main" id="{665416FF-3867-40F9-93B1-1C85D24E1466}"/>
              </a:ext>
            </a:extLst>
          </p:cNvPr>
          <p:cNvCxnSpPr/>
          <p:nvPr/>
        </p:nvCxnSpPr>
        <p:spPr>
          <a:xfrm>
            <a:off x="9604888" y="1690534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15EC71F2-2810-4DA1-9E38-4A1580D601EE}"/>
              </a:ext>
            </a:extLst>
          </p:cNvPr>
          <p:cNvSpPr txBox="1"/>
          <p:nvPr/>
        </p:nvSpPr>
        <p:spPr>
          <a:xfrm>
            <a:off x="9462013" y="13762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="" xmlns:a16="http://schemas.microsoft.com/office/drawing/2014/main" id="{8822C2CA-95B3-4F5B-ACD9-3ADED76559BA}"/>
              </a:ext>
            </a:extLst>
          </p:cNvPr>
          <p:cNvCxnSpPr/>
          <p:nvPr/>
        </p:nvCxnSpPr>
        <p:spPr>
          <a:xfrm>
            <a:off x="10189908" y="168910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D7CD203B-BC0F-4593-B79A-EBB22842B7CA}"/>
              </a:ext>
            </a:extLst>
          </p:cNvPr>
          <p:cNvSpPr txBox="1"/>
          <p:nvPr/>
        </p:nvSpPr>
        <p:spPr>
          <a:xfrm>
            <a:off x="10037201" y="13747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="" xmlns:a16="http://schemas.microsoft.com/office/drawing/2014/main" id="{E8983829-778F-43D5-8595-A681957A05B1}"/>
              </a:ext>
            </a:extLst>
          </p:cNvPr>
          <p:cNvCxnSpPr/>
          <p:nvPr/>
        </p:nvCxnSpPr>
        <p:spPr>
          <a:xfrm>
            <a:off x="10765094" y="1687052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A1DE2912-D9CA-4994-AF31-23BC02280476}"/>
              </a:ext>
            </a:extLst>
          </p:cNvPr>
          <p:cNvSpPr txBox="1"/>
          <p:nvPr/>
        </p:nvSpPr>
        <p:spPr>
          <a:xfrm>
            <a:off x="10612387" y="137272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="" xmlns:a16="http://schemas.microsoft.com/office/drawing/2014/main" id="{DA9DB41A-16EE-4A55-9D00-09A95050B2F9}"/>
              </a:ext>
            </a:extLst>
          </p:cNvPr>
          <p:cNvCxnSpPr/>
          <p:nvPr/>
        </p:nvCxnSpPr>
        <p:spPr>
          <a:xfrm>
            <a:off x="6713897" y="169022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CDFFA818-B063-4122-A158-2599FBC00618}"/>
              </a:ext>
            </a:extLst>
          </p:cNvPr>
          <p:cNvSpPr txBox="1"/>
          <p:nvPr/>
        </p:nvSpPr>
        <p:spPr>
          <a:xfrm>
            <a:off x="6571022" y="137589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D1EED675-CA6C-4DF1-BFAF-7EB847553D37}"/>
              </a:ext>
            </a:extLst>
          </p:cNvPr>
          <p:cNvCxnSpPr/>
          <p:nvPr/>
        </p:nvCxnSpPr>
        <p:spPr>
          <a:xfrm>
            <a:off x="7289085" y="169513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8700F7E8-C3BF-45A1-B777-E53613FA2DBA}"/>
              </a:ext>
            </a:extLst>
          </p:cNvPr>
          <p:cNvSpPr txBox="1"/>
          <p:nvPr/>
        </p:nvSpPr>
        <p:spPr>
          <a:xfrm>
            <a:off x="7146210" y="137446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="" xmlns:a16="http://schemas.microsoft.com/office/drawing/2014/main" id="{66F5798B-9037-4F0E-861D-C8D6659262F1}"/>
              </a:ext>
            </a:extLst>
          </p:cNvPr>
          <p:cNvCxnSpPr/>
          <p:nvPr/>
        </p:nvCxnSpPr>
        <p:spPr>
          <a:xfrm>
            <a:off x="7874105" y="1690223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0275DFD-D7FA-42DE-952A-06EAAD85BC6B}"/>
              </a:ext>
            </a:extLst>
          </p:cNvPr>
          <p:cNvSpPr txBox="1"/>
          <p:nvPr/>
        </p:nvSpPr>
        <p:spPr>
          <a:xfrm>
            <a:off x="7721398" y="13758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="" xmlns:a16="http://schemas.microsoft.com/office/drawing/2014/main" id="{843F05BA-D206-4D0A-B8FB-F52C7DF4C49B}"/>
              </a:ext>
            </a:extLst>
          </p:cNvPr>
          <p:cNvCxnSpPr/>
          <p:nvPr/>
        </p:nvCxnSpPr>
        <p:spPr>
          <a:xfrm>
            <a:off x="8449291" y="1691656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18FDA04E-8100-4221-857B-A71599B6872F}"/>
              </a:ext>
            </a:extLst>
          </p:cNvPr>
          <p:cNvSpPr txBox="1"/>
          <p:nvPr/>
        </p:nvSpPr>
        <p:spPr>
          <a:xfrm>
            <a:off x="8296584" y="137733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="" xmlns:a16="http://schemas.microsoft.com/office/drawing/2014/main" id="{A6EB1A72-CBB3-4DE9-BF1D-25C7D212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38" y="3228976"/>
            <a:ext cx="3423047" cy="350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="" xmlns:a16="http://schemas.microsoft.com/office/drawing/2014/main" id="{14A0BD61-7FC1-487B-A53C-0F355FDEF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119" y="3159685"/>
            <a:ext cx="4077681" cy="36818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C60AF6E2-95A5-42AF-802F-2387FE230FB5}"/>
              </a:ext>
            </a:extLst>
          </p:cNvPr>
          <p:cNvSpPr/>
          <p:nvPr/>
        </p:nvSpPr>
        <p:spPr>
          <a:xfrm>
            <a:off x="4505179" y="4220550"/>
            <a:ext cx="181972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09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/>
      <p:bldP spid="14" grpId="0"/>
      <p:bldP spid="16" grpId="0"/>
      <p:bldP spid="18" grpId="0"/>
      <p:bldP spid="20" grpId="0"/>
      <p:bldP spid="23" grpId="0"/>
      <p:bldP spid="25" grpId="0"/>
      <p:bldP spid="27" grpId="0"/>
      <p:bldP spid="29" grpId="0"/>
      <p:bldP spid="31" grpId="0"/>
      <p:bldP spid="43" grpId="0" uiExpand="1"/>
      <p:bldP spid="45" grpId="0" uiExpand="1"/>
      <p:bldP spid="47" grpId="0" uiExpand="1"/>
      <p:bldP spid="49" grpId="0" uiExpand="1"/>
      <p:bldP spid="51" grpId="0" uiExpand="1"/>
      <p:bldP spid="53" grpId="0" uiExpand="1"/>
      <p:bldP spid="55" grpId="0" uiExpand="1"/>
      <p:bldP spid="57" grpId="0" uiExpand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A74CD52-1079-4D64-B8AE-2951759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Codifica dell’immagine (scala di grigi)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33BB8A-873D-413D-B155-D742E3CD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13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A433EA4-B3CD-4FE3-B63D-BD2B988E2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9" y="1860151"/>
            <a:ext cx="4302551" cy="43025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F6B32952-5D04-4AFC-9AA4-420FD3BE9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64598"/>
              </p:ext>
            </p:extLst>
          </p:nvPr>
        </p:nvGraphicFramePr>
        <p:xfrm>
          <a:off x="5401926" y="1739158"/>
          <a:ext cx="6309454" cy="4569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557">
                  <a:extLst>
                    <a:ext uri="{9D8B030D-6E8A-4147-A177-3AD203B41FA5}">
                      <a16:colId xmlns="" xmlns:a16="http://schemas.microsoft.com/office/drawing/2014/main" val="1923272810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2957972924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1145422504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2237876127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1234889046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294107568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4179296221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3735430663"/>
                    </a:ext>
                  </a:extLst>
                </a:gridCol>
                <a:gridCol w="210557">
                  <a:extLst>
                    <a:ext uri="{9D8B030D-6E8A-4147-A177-3AD203B41FA5}">
                      <a16:colId xmlns="" xmlns:a16="http://schemas.microsoft.com/office/drawing/2014/main" val="1372670698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4234712041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346509597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884845049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4174643959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832517558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564989682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1729532355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412675255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546294809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1998678319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961236369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1013439214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989701698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412830068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2419323250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3269656936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1580505600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3816125968"/>
                    </a:ext>
                  </a:extLst>
                </a:gridCol>
                <a:gridCol w="232339">
                  <a:extLst>
                    <a:ext uri="{9D8B030D-6E8A-4147-A177-3AD203B41FA5}">
                      <a16:colId xmlns="" xmlns:a16="http://schemas.microsoft.com/office/drawing/2014/main" val="3462766292"/>
                    </a:ext>
                  </a:extLst>
                </a:gridCol>
              </a:tblGrid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416693378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091145259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96265116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55057962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159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159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50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08810639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106008072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77232362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202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9211750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189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61106059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07892177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61792297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208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14244774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5463676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81233278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591621818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66037226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186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726940531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57918629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94030348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78239488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316813731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215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61842867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83452740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37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336373848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06631853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494131468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2709328422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="" xmlns:a16="http://schemas.microsoft.com/office/drawing/2014/main" val="1616105754"/>
                  </a:ext>
                </a:extLst>
              </a:tr>
            </a:tbl>
          </a:graphicData>
        </a:graphic>
      </p:graphicFrame>
      <p:sp>
        <p:nvSpPr>
          <p:cNvPr id="9" name="Arrow: Pentagon 8">
            <a:extLst>
              <a:ext uri="{FF2B5EF4-FFF2-40B4-BE49-F238E27FC236}">
                <a16:creationId xmlns="" xmlns:a16="http://schemas.microsoft.com/office/drawing/2014/main" id="{BBF1DD7B-4E1D-4070-8425-5E55ED46A6C8}"/>
              </a:ext>
            </a:extLst>
          </p:cNvPr>
          <p:cNvSpPr/>
          <p:nvPr/>
        </p:nvSpPr>
        <p:spPr>
          <a:xfrm>
            <a:off x="4626864" y="3685032"/>
            <a:ext cx="676656" cy="7315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D83793C9-1CDC-4F4A-A10E-780DFD602769}"/>
              </a:ext>
            </a:extLst>
          </p:cNvPr>
          <p:cNvSpPr/>
          <p:nvPr/>
        </p:nvSpPr>
        <p:spPr>
          <a:xfrm>
            <a:off x="6793992" y="3767328"/>
            <a:ext cx="374904" cy="34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C4A4980A-752A-443F-8182-2E31B5F6CB6A}"/>
              </a:ext>
            </a:extLst>
          </p:cNvPr>
          <p:cNvSpPr/>
          <p:nvPr/>
        </p:nvSpPr>
        <p:spPr>
          <a:xfrm>
            <a:off x="5028828" y="3922776"/>
            <a:ext cx="1746876" cy="2542032"/>
          </a:xfrm>
          <a:custGeom>
            <a:avLst/>
            <a:gdLst>
              <a:gd name="connsiteX0" fmla="*/ 1746876 w 1746876"/>
              <a:gd name="connsiteY0" fmla="*/ 0 h 2542032"/>
              <a:gd name="connsiteX1" fmla="*/ 256404 w 1746876"/>
              <a:gd name="connsiteY1" fmla="*/ 1069848 h 2542032"/>
              <a:gd name="connsiteX2" fmla="*/ 36948 w 1746876"/>
              <a:gd name="connsiteY2" fmla="*/ 2286000 h 2542032"/>
              <a:gd name="connsiteX3" fmla="*/ 667884 w 1746876"/>
              <a:gd name="connsiteY3" fmla="*/ 2542032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876" h="2542032">
                <a:moveTo>
                  <a:pt x="1746876" y="0"/>
                </a:moveTo>
                <a:cubicBezTo>
                  <a:pt x="1144134" y="344424"/>
                  <a:pt x="541392" y="688848"/>
                  <a:pt x="256404" y="1069848"/>
                </a:cubicBezTo>
                <a:cubicBezTo>
                  <a:pt x="-28584" y="1450848"/>
                  <a:pt x="-31632" y="2040636"/>
                  <a:pt x="36948" y="2286000"/>
                </a:cubicBezTo>
                <a:cubicBezTo>
                  <a:pt x="105528" y="2531364"/>
                  <a:pt x="386706" y="2536698"/>
                  <a:pt x="667884" y="254203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="" xmlns:a16="http://schemas.microsoft.com/office/drawing/2014/main" id="{8092235C-C418-4980-8262-16D1D1F3B7E8}"/>
                  </a:ext>
                </a:extLst>
              </p:cNvPr>
              <p:cNvSpPr/>
              <p:nvPr/>
            </p:nvSpPr>
            <p:spPr>
              <a:xfrm>
                <a:off x="5715000" y="6345138"/>
                <a:ext cx="2633472" cy="4056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 dirty="0"/>
                  <a:t>Valore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sz="2400" dirty="0"/>
                  <a:t> Intensità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092235C-C418-4980-8262-16D1D1F3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6345138"/>
                <a:ext cx="2633472" cy="405658"/>
              </a:xfrm>
              <a:prstGeom prst="roundRect">
                <a:avLst/>
              </a:prstGeom>
              <a:blipFill>
                <a:blip r:embed="rId3"/>
                <a:stretch>
                  <a:fillRect t="-14286" b="-3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2DE62E-726D-4194-A313-5799D25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Codifica dell’immagine (colori)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F44BA9-2ABE-46DA-9AA6-D1658EB2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14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CC147F-8378-4DCB-A760-B2B5E342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84936"/>
            <a:ext cx="4572000" cy="36957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6E921B34-5E31-4654-A8A1-33446CB5F68C}"/>
              </a:ext>
            </a:extLst>
          </p:cNvPr>
          <p:cNvSpPr txBox="1">
            <a:spLocks/>
          </p:cNvSpPr>
          <p:nvPr/>
        </p:nvSpPr>
        <p:spPr>
          <a:xfrm>
            <a:off x="434889" y="1476376"/>
            <a:ext cx="7639263" cy="48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Numerosi paradigmi</a:t>
            </a:r>
          </a:p>
          <a:p>
            <a:r>
              <a:rPr lang="it-IT" dirty="0"/>
              <a:t>Il più conosciuto è il RGB (</a:t>
            </a:r>
            <a:r>
              <a:rPr lang="it-IT" u="sng" dirty="0"/>
              <a:t>R</a:t>
            </a:r>
            <a:r>
              <a:rPr lang="it-IT" dirty="0"/>
              <a:t>ed / </a:t>
            </a:r>
            <a:r>
              <a:rPr lang="it-IT" u="sng" dirty="0"/>
              <a:t>G</a:t>
            </a:r>
            <a:r>
              <a:rPr lang="it-IT" dirty="0"/>
              <a:t>reen / </a:t>
            </a:r>
            <a:r>
              <a:rPr lang="it-IT" u="sng" dirty="0"/>
              <a:t>B</a:t>
            </a:r>
            <a:r>
              <a:rPr lang="it-IT" dirty="0"/>
              <a:t>lue)</a:t>
            </a:r>
          </a:p>
          <a:p>
            <a:r>
              <a:rPr lang="it-IT" dirty="0"/>
              <a:t>L’immagine è codificata in 3 canali</a:t>
            </a:r>
          </a:p>
          <a:p>
            <a:r>
              <a:rPr lang="it-IT" dirty="0"/>
              <a:t>Un pixel viene codificato secondo 3 numeri diversi</a:t>
            </a:r>
          </a:p>
          <a:p>
            <a:r>
              <a:rPr lang="it-IT" dirty="0"/>
              <a:t>Ogni numero rappresenta l’intensità del singolo canale (da 0 a 255)</a:t>
            </a:r>
          </a:p>
          <a:p>
            <a:r>
              <a:rPr lang="it-IT" dirty="0"/>
              <a:t>La sovrapposizione dei 3 canali dà origine al colore così come percepito dall’occhio umano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43A06A3-1FB2-4FEC-A993-F610E1F946D2}"/>
              </a:ext>
            </a:extLst>
          </p:cNvPr>
          <p:cNvSpPr txBox="1"/>
          <p:nvPr/>
        </p:nvSpPr>
        <p:spPr>
          <a:xfrm>
            <a:off x="174171" y="6400800"/>
            <a:ext cx="804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Application of Digital Image Processing to Marker-free Analysis of Human Gait (Courtney, J. 2001)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FD1C5FFC-513A-416E-976D-70CECF790966}"/>
              </a:ext>
            </a:extLst>
          </p:cNvPr>
          <p:cNvSpPr/>
          <p:nvPr/>
        </p:nvSpPr>
        <p:spPr>
          <a:xfrm rot="19349450">
            <a:off x="7727018" y="1976297"/>
            <a:ext cx="1893968" cy="492107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ctor: Elbow 16">
            <a:extLst>
              <a:ext uri="{FF2B5EF4-FFF2-40B4-BE49-F238E27FC236}">
                <a16:creationId xmlns="" xmlns:a16="http://schemas.microsoft.com/office/drawing/2014/main" id="{75B18B0B-1E28-4D2E-A686-84C3CC6399C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 flipV="1">
            <a:off x="7922802" y="2798958"/>
            <a:ext cx="1513806" cy="2727138"/>
          </a:xfrm>
          <a:prstGeom prst="bentConnector4">
            <a:avLst>
              <a:gd name="adj1" fmla="val -7248"/>
              <a:gd name="adj2" fmla="val 9993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="" xmlns:a16="http://schemas.microsoft.com/office/drawing/2014/main" id="{C99FAA04-D42F-447D-B3EE-06DABF7D7C0A}"/>
              </a:ext>
            </a:extLst>
          </p:cNvPr>
          <p:cNvSpPr/>
          <p:nvPr/>
        </p:nvSpPr>
        <p:spPr>
          <a:xfrm>
            <a:off x="9436608" y="5186870"/>
            <a:ext cx="1121692" cy="1121692"/>
          </a:xfrm>
          <a:prstGeom prst="roundRect">
            <a:avLst/>
          </a:prstGeom>
          <a:solidFill>
            <a:srgbClr val="FD0EA5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viene reso il colore in </a:t>
            </a:r>
            <a:r>
              <a:rPr lang="it-IT" dirty="0" err="1"/>
              <a:t>rgb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190623"/>
            <a:ext cx="11346349" cy="693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i="1" dirty="0"/>
              <a:t>Tratto da https://www.chem.purdue.edu/gchelp/cchem/RGBColors/body_rgbcolors.html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14" y="2476500"/>
            <a:ext cx="542925" cy="5334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096983" y="2312335"/>
            <a:ext cx="83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Ogni pixel è in realtà composto da tre piccoli puntini che riproducono il colore rosso, verde, blu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4607018"/>
            <a:ext cx="5000625" cy="7905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096982" y="3389397"/>
            <a:ext cx="831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È banale mostrare il colore rosso (o verde o blu)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3277301"/>
            <a:ext cx="1577477" cy="68585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503571" y="4232816"/>
            <a:ext cx="5980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Gli altri colori vengono riprodotti «accendendo» i relativi puntini RGB dell’intensità dettata dalla codifica RGB</a:t>
            </a:r>
          </a:p>
        </p:txBody>
      </p:sp>
      <p:sp>
        <p:nvSpPr>
          <p:cNvPr id="12" name="Parentesi graffa aperta 11"/>
          <p:cNvSpPr/>
          <p:nvPr/>
        </p:nvSpPr>
        <p:spPr>
          <a:xfrm rot="16200000">
            <a:off x="4219439" y="4712494"/>
            <a:ext cx="353266" cy="1723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81192" y="5958267"/>
            <a:ext cx="381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Es. </a:t>
            </a:r>
            <a:r>
              <a:rPr lang="it-IT" sz="2400" b="1" dirty="0"/>
              <a:t>GIALLO</a:t>
            </a:r>
            <a:r>
              <a:rPr lang="it-IT" sz="2400" dirty="0"/>
              <a:t> = (255, 255, 0)</a:t>
            </a:r>
            <a:endParaRPr lang="it-IT" sz="2400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627196" y="5588936"/>
            <a:ext cx="675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 puntini corrispondenti a Rosso e Verde si accendono al massimo dell’intensità, il Blu rimane spento</a:t>
            </a:r>
            <a:endParaRPr lang="it-IT" sz="2400" b="1" dirty="0"/>
          </a:p>
        </p:txBody>
      </p:sp>
      <p:sp>
        <p:nvSpPr>
          <p:cNvPr id="15" name="Pentagono 14"/>
          <p:cNvSpPr/>
          <p:nvPr/>
        </p:nvSpPr>
        <p:spPr>
          <a:xfrm>
            <a:off x="4284011" y="6086314"/>
            <a:ext cx="286870" cy="2132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581192" y="1734498"/>
            <a:ext cx="1111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 monitor sono specializzati a rappresentare i colori secondo la codifica RGB</a:t>
            </a:r>
          </a:p>
        </p:txBody>
      </p:sp>
    </p:spTree>
    <p:extLst>
      <p:ext uri="{BB962C8B-B14F-4D97-AF65-F5344CB8AC3E}">
        <p14:creationId xmlns:p14="http://schemas.microsoft.com/office/powerpoint/2010/main" val="11363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 animBg="1"/>
      <p:bldP spid="13" grpId="0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2400" y="1476376"/>
            <a:ext cx="8350625" cy="5381624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/>
              <a:t>Un computer «vede» un’immagine a colori come </a:t>
            </a:r>
            <a:r>
              <a:rPr lang="it-IT" b="1" dirty="0" smtClean="0"/>
              <a:t>3 «griglie» bidimensionali di pixel</a:t>
            </a:r>
          </a:p>
          <a:p>
            <a:r>
              <a:rPr lang="it-IT" dirty="0" smtClean="0"/>
              <a:t>Ogni griglia contiene </a:t>
            </a:r>
            <a:r>
              <a:rPr lang="it-IT" b="1" dirty="0" smtClean="0"/>
              <a:t>valori di intensità</a:t>
            </a:r>
            <a:r>
              <a:rPr lang="it-IT" dirty="0" smtClean="0"/>
              <a:t> di 3 colori fondamentali: rosso, verde e blu</a:t>
            </a:r>
          </a:p>
          <a:p>
            <a:r>
              <a:rPr lang="it-IT" dirty="0" smtClean="0"/>
              <a:t>(Codifica RGB)</a:t>
            </a:r>
          </a:p>
          <a:p>
            <a:r>
              <a:rPr lang="it-IT" dirty="0" smtClean="0"/>
              <a:t>Tramite questa codifica, si possono visualizzare quasi tutti i colori dello spettro visibile</a:t>
            </a:r>
          </a:p>
          <a:p>
            <a:r>
              <a:rPr lang="it-IT" dirty="0" smtClean="0"/>
              <a:t>I monitor sono composti di pixel in grado di combinare le diverse intensità dei tre colori fondamentali a creare tutti gli altri colori</a:t>
            </a:r>
          </a:p>
          <a:p>
            <a:r>
              <a:rPr lang="it-IT" dirty="0" smtClean="0"/>
              <a:t>Scattare un’immagine = proiezione 3D → 2D, si perde la percezione della profondità</a:t>
            </a:r>
          </a:p>
          <a:p>
            <a:r>
              <a:rPr lang="it-IT" dirty="0" smtClean="0"/>
              <a:t>Esistono tecniche per «recuperare» la profondità andando a «combinare» scatti multipli dello stesso oggetto da diverse prospettive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16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B7CC147F-8378-4DCB-A760-B2B5E342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70" y="1416312"/>
            <a:ext cx="3316154" cy="268055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20" y="4262124"/>
            <a:ext cx="1386960" cy="781118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="" xmlns:a16="http://schemas.microsoft.com/office/drawing/2014/main" id="{C2BF65F4-CC8C-488F-A2B5-6FB01B47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376" y="5121218"/>
            <a:ext cx="2819835" cy="1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DA48C3-BEDD-4A3E-A2B6-09DBB235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interattivo (i) - </a:t>
            </a:r>
            <a:r>
              <a:rPr lang="it-IT" dirty="0" err="1"/>
              <a:t>colorspaces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C53CA9F-8198-4283-A305-FEC25012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17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11419AD-8F39-4870-8992-D0821743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17319"/>
            <a:ext cx="6752296" cy="5184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2CE77E-EAD8-4905-AB8F-FD42C41DDD84}"/>
              </a:ext>
            </a:extLst>
          </p:cNvPr>
          <p:cNvSpPr/>
          <p:nvPr/>
        </p:nvSpPr>
        <p:spPr>
          <a:xfrm>
            <a:off x="581192" y="1499616"/>
            <a:ext cx="1622512" cy="484632"/>
          </a:xfrm>
          <a:prstGeom prst="rect">
            <a:avLst/>
          </a:prstGeom>
          <a:solidFill>
            <a:srgbClr val="FFFF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F7BE21C6-D30F-49BA-92F0-A99FDDB29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88" y="2669694"/>
            <a:ext cx="4572000" cy="3429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="" xmlns:a16="http://schemas.microsoft.com/office/drawing/2014/main" id="{A82CAE90-EA5C-4BDA-BD71-BA0783F3418D}"/>
              </a:ext>
            </a:extLst>
          </p:cNvPr>
          <p:cNvSpPr/>
          <p:nvPr/>
        </p:nvSpPr>
        <p:spPr>
          <a:xfrm rot="14513497">
            <a:off x="6281735" y="4108093"/>
            <a:ext cx="229618" cy="2665175"/>
          </a:xfrm>
          <a:prstGeom prst="downArrow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30C4D74-6F68-4B69-A691-37B0AB16E918}"/>
              </a:ext>
            </a:extLst>
          </p:cNvPr>
          <p:cNvSpPr txBox="1"/>
          <p:nvPr/>
        </p:nvSpPr>
        <p:spPr>
          <a:xfrm>
            <a:off x="7333488" y="6308562"/>
            <a:ext cx="361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Jacob Rus, </a:t>
            </a:r>
            <a:r>
              <a:rPr lang="en-US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SharkD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distributed under CC-BY 3.0 license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</a:t>
            </a:r>
            <a:r>
              <a:rPr lang="it-IT" dirty="0" smtClean="0">
                <a:latin typeface="+mj-lt"/>
              </a:rPr>
              <a:t>02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Le </a:t>
            </a:r>
            <a:r>
              <a:rPr lang="en-US" b="1" i="1" dirty="0" smtClean="0">
                <a:latin typeface="+mj-lt"/>
              </a:rPr>
              <a:t>feature</a:t>
            </a:r>
            <a:r>
              <a:rPr lang="en-US" b="1" dirty="0" smtClean="0">
                <a:latin typeface="+mj-lt"/>
              </a:rPr>
              <a:t> e la </a:t>
            </a:r>
            <a:r>
              <a:rPr lang="en-US" b="1" i="1" dirty="0" smtClean="0">
                <a:latin typeface="+mj-lt"/>
              </a:rPr>
              <a:t>vision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classica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3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B20AEC-D8FD-4643-A330-8B2D6414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500" dirty="0"/>
              <a:t>Difficoltà della visione artificiale – che cosa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9BCFF8A-EF14-4508-A25B-A316A2F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19B1CB6-6577-4438-BCA9-87F8193B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45" y="1391812"/>
            <a:ext cx="8255424" cy="509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A8767A-C174-43DC-8F70-A83CAACD2190}"/>
              </a:ext>
            </a:extLst>
          </p:cNvPr>
          <p:cNvSpPr txBox="1"/>
          <p:nvPr/>
        </p:nvSpPr>
        <p:spPr>
          <a:xfrm>
            <a:off x="174171" y="6400800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Fei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Fei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Li,  Andrej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Karpathy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Justin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Johson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B6DC3365-A968-40B7-B68E-EC520F7C6634}"/>
              </a:ext>
            </a:extLst>
          </p:cNvPr>
          <p:cNvSpPr/>
          <p:nvPr/>
        </p:nvSpPr>
        <p:spPr>
          <a:xfrm>
            <a:off x="287278" y="4528457"/>
            <a:ext cx="1966065" cy="9377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«WHAT»</a:t>
            </a:r>
          </a:p>
        </p:txBody>
      </p:sp>
    </p:spTree>
    <p:extLst>
      <p:ext uri="{BB962C8B-B14F-4D97-AF65-F5344CB8AC3E}">
        <p14:creationId xmlns:p14="http://schemas.microsoft.com/office/powerpoint/2010/main" val="34596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r>
              <a:rPr lang="it-IT" dirty="0"/>
              <a:t> del corso (i)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</a:t>
            </a:fld>
            <a:endParaRPr lang="it-IT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949253"/>
              </p:ext>
            </p:extLst>
          </p:nvPr>
        </p:nvGraphicFramePr>
        <p:xfrm>
          <a:off x="581025" y="2227728"/>
          <a:ext cx="11029950" cy="400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/>
          <p:cNvSpPr/>
          <p:nvPr/>
        </p:nvSpPr>
        <p:spPr>
          <a:xfrm>
            <a:off x="291353" y="1429871"/>
            <a:ext cx="4773706" cy="748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/>
              <a:t>PARTE I – Computer Vision classica</a:t>
            </a:r>
          </a:p>
        </p:txBody>
      </p:sp>
    </p:spTree>
    <p:extLst>
      <p:ext uri="{BB962C8B-B14F-4D97-AF65-F5344CB8AC3E}">
        <p14:creationId xmlns:p14="http://schemas.microsoft.com/office/powerpoint/2010/main" val="34824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7F989E-CB10-4323-B486-3C0139E9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concetto di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817DD70-7541-4F9D-91ED-B3F15B7C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18" y="2071687"/>
            <a:ext cx="11029615" cy="4129087"/>
          </a:xfrm>
        </p:spPr>
        <p:txBody>
          <a:bodyPr/>
          <a:lstStyle/>
          <a:p>
            <a:r>
              <a:rPr lang="it-IT" dirty="0"/>
              <a:t>Il «che cosa» si basa sul concetto di </a:t>
            </a:r>
            <a:r>
              <a:rPr lang="it-IT" i="1" dirty="0"/>
              <a:t>feature</a:t>
            </a:r>
            <a:endParaRPr lang="it-IT" dirty="0"/>
          </a:p>
          <a:p>
            <a:pPr lvl="1"/>
            <a:r>
              <a:rPr lang="it-IT" dirty="0"/>
              <a:t>Caratteristica</a:t>
            </a:r>
          </a:p>
          <a:p>
            <a:pPr lvl="1"/>
            <a:r>
              <a:rPr lang="it-IT" dirty="0"/>
              <a:t>Componente</a:t>
            </a:r>
          </a:p>
          <a:p>
            <a:pPr lvl="1"/>
            <a:r>
              <a:rPr lang="it-IT" dirty="0"/>
              <a:t>…</a:t>
            </a:r>
          </a:p>
          <a:p>
            <a:r>
              <a:rPr lang="it-IT" dirty="0"/>
              <a:t>Le feature sono </a:t>
            </a:r>
            <a:r>
              <a:rPr lang="it-IT" b="1" dirty="0"/>
              <a:t>ordinabili</a:t>
            </a:r>
            <a:r>
              <a:rPr lang="it-IT" dirty="0"/>
              <a:t> in maniera gerarchica</a:t>
            </a:r>
          </a:p>
          <a:p>
            <a:r>
              <a:rPr lang="it-IT" dirty="0"/>
              <a:t>L’ordine dipende dalla </a:t>
            </a:r>
            <a:r>
              <a:rPr lang="it-IT" i="1" dirty="0"/>
              <a:t>vicinanza</a:t>
            </a:r>
            <a:r>
              <a:rPr lang="it-IT" dirty="0"/>
              <a:t> della feature alla rappresentazione </a:t>
            </a:r>
            <a:r>
              <a:rPr lang="it-IT" i="1" dirty="0"/>
              <a:t>matriciale</a:t>
            </a:r>
            <a:r>
              <a:rPr lang="it-IT" dirty="0"/>
              <a:t> dell’immagine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B042354-7AF8-4170-91BF-243933F8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20</a:t>
            </a:fld>
            <a:endParaRPr lang="it-IT"/>
          </a:p>
        </p:txBody>
      </p:sp>
      <p:sp>
        <p:nvSpPr>
          <p:cNvPr id="5" name="Fumetto 3 4"/>
          <p:cNvSpPr/>
          <p:nvPr/>
        </p:nvSpPr>
        <p:spPr>
          <a:xfrm>
            <a:off x="6972300" y="2324100"/>
            <a:ext cx="4686133" cy="2219325"/>
          </a:xfrm>
          <a:prstGeom prst="wedgeEllipseCallout">
            <a:avLst>
              <a:gd name="adj1" fmla="val -57013"/>
              <a:gd name="adj2" fmla="val -27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«</a:t>
            </a:r>
            <a:r>
              <a:rPr lang="it-IT" sz="2200" i="1" dirty="0"/>
              <a:t>Parte di </a:t>
            </a:r>
            <a:r>
              <a:rPr lang="it-IT" sz="2200" b="1" i="1" dirty="0"/>
              <a:t>informazione relativa al contenuto di un’immagine</a:t>
            </a:r>
            <a:r>
              <a:rPr lang="it-IT" sz="2200" i="1" dirty="0"/>
              <a:t>, tipicamente relativa al possesso o meno di determinate caratteristiche</a:t>
            </a:r>
            <a:r>
              <a:rPr lang="it-IT" dirty="0"/>
              <a:t>» (</a:t>
            </a:r>
            <a:r>
              <a:rPr lang="it-IT" dirty="0" err="1"/>
              <a:t>Wiki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60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Riprendendo le immagini precedenti…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21</a:t>
            </a:fld>
            <a:endParaRPr lang="it-IT"/>
          </a:p>
        </p:txBody>
      </p:sp>
      <p:pic>
        <p:nvPicPr>
          <p:cNvPr id="8" name="Picture 5">
            <a:extLst>
              <a:ext uri="{FF2B5EF4-FFF2-40B4-BE49-F238E27FC236}">
                <a16:creationId xmlns="" xmlns:a16="http://schemas.microsoft.com/office/drawing/2014/main" id="{CA433EA4-B3CD-4FE3-B63D-BD2B988E2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" y="3186113"/>
            <a:ext cx="3743351" cy="3743351"/>
          </a:xfrm>
          <a:prstGeom prst="rect">
            <a:avLst/>
          </a:prstGeom>
        </p:spPr>
      </p:pic>
      <p:pic>
        <p:nvPicPr>
          <p:cNvPr id="9" name="Segnaposto contenuto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5" y="1462092"/>
            <a:ext cx="4791074" cy="3194049"/>
          </a:xfrm>
          <a:prstGeom prst="rect">
            <a:avLst/>
          </a:prstGeom>
        </p:spPr>
      </p:pic>
      <p:pic>
        <p:nvPicPr>
          <p:cNvPr id="11" name="Segnaposto contenuto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19" y="3917609"/>
            <a:ext cx="4551157" cy="3029554"/>
          </a:xfrm>
          <a:prstGeom prst="rect">
            <a:avLst/>
          </a:prstGeom>
        </p:spPr>
      </p:pic>
      <p:sp>
        <p:nvSpPr>
          <p:cNvPr id="12" name="Pentagono 11"/>
          <p:cNvSpPr/>
          <p:nvPr/>
        </p:nvSpPr>
        <p:spPr>
          <a:xfrm>
            <a:off x="338138" y="1447800"/>
            <a:ext cx="11415712" cy="233363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785813" y="1576388"/>
            <a:ext cx="1338262" cy="4333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basso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5162552" y="1576388"/>
            <a:ext cx="1338262" cy="433387"/>
          </a:xfrm>
          <a:prstGeom prst="roundRect">
            <a:avLst/>
          </a:prstGeom>
          <a:solidFill>
            <a:srgbClr val="2659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medio</a:t>
            </a:r>
          </a:p>
        </p:txBody>
      </p:sp>
      <p:sp>
        <p:nvSpPr>
          <p:cNvPr id="17" name="Rettangolo arrotondato 16"/>
          <p:cNvSpPr/>
          <p:nvPr/>
        </p:nvSpPr>
        <p:spPr>
          <a:xfrm>
            <a:off x="9953626" y="1576388"/>
            <a:ext cx="1338262" cy="4333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alto</a:t>
            </a:r>
          </a:p>
        </p:txBody>
      </p:sp>
    </p:spTree>
    <p:extLst>
      <p:ext uri="{BB962C8B-B14F-4D97-AF65-F5344CB8AC3E}">
        <p14:creationId xmlns:p14="http://schemas.microsoft.com/office/powerpoint/2010/main" val="44299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22F558B-F425-4826-9043-F4334A6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di basso livello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0AB949A-9F5B-4C77-8F7B-457B88BB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Colore</a:t>
            </a:r>
          </a:p>
          <a:p>
            <a:r>
              <a:rPr lang="it-IT" dirty="0"/>
              <a:t>Bordi</a:t>
            </a:r>
          </a:p>
          <a:p>
            <a:pPr lvl="1"/>
            <a:r>
              <a:rPr lang="it-IT" dirty="0"/>
              <a:t>Linee</a:t>
            </a:r>
          </a:p>
          <a:p>
            <a:pPr lvl="1"/>
            <a:r>
              <a:rPr lang="it-IT" dirty="0"/>
              <a:t>Curve</a:t>
            </a:r>
          </a:p>
          <a:p>
            <a:pPr lvl="1"/>
            <a:r>
              <a:rPr lang="it-IT" dirty="0"/>
              <a:t>Orientamento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A1BC40-94AB-4B45-9521-34BED3F1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45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EF8FF9-0AE9-4F61-BEA3-64386914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Combinazione di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C10B67E-1BD0-4102-8A77-7D06E3C7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390774"/>
          </a:xfrm>
        </p:spPr>
        <p:txBody>
          <a:bodyPr/>
          <a:lstStyle/>
          <a:p>
            <a:r>
              <a:rPr lang="it-IT" dirty="0"/>
              <a:t>La combinazione di feature di basso livello permette di ottenere feature di livello più alto.</a:t>
            </a:r>
          </a:p>
          <a:p>
            <a:r>
              <a:rPr lang="it-IT" dirty="0"/>
              <a:t>Esempio: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1092AC-8331-41EE-A905-459E6B1D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più «accademico»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05" y="2598429"/>
            <a:ext cx="4591281" cy="407525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24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3362325" y="5651396"/>
            <a:ext cx="5529262" cy="11745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345267" y="1448098"/>
            <a:ext cx="83106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Riconoscimento di volti (Viola &amp; Jones)</a:t>
            </a:r>
          </a:p>
        </p:txBody>
      </p:sp>
    </p:spTree>
    <p:extLst>
      <p:ext uri="{BB962C8B-B14F-4D97-AF65-F5344CB8AC3E}">
        <p14:creationId xmlns:p14="http://schemas.microsoft.com/office/powerpoint/2010/main" val="32208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BA79616-7ECE-4006-98B4-60D22B1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E7561DF-2400-4504-BB50-AB865493E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detection</a:t>
            </a:r>
            <a:r>
              <a:rPr lang="it-IT" dirty="0"/>
              <a:t> → RICONOSCIMENTO DI CARATTERISTICHE</a:t>
            </a:r>
          </a:p>
          <a:p>
            <a:r>
              <a:rPr lang="it-IT" dirty="0"/>
              <a:t>Compito estremamente difficile per un computer</a:t>
            </a:r>
          </a:p>
          <a:p>
            <a:r>
              <a:rPr lang="it-IT" dirty="0"/>
              <a:t>Storicamente conseguito (con risultati «altalenanti») tramite l’utilizzo di FILTRI &amp; CORRELAZIONE / CONVOLUZIONE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84A87FD-0461-4C4D-AC6C-B4F31DAA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7279A33-CA22-422A-829E-F4700C85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LAVAGNA INTERATTIVA: CORRELAZIONE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3330486-AE0E-4147-8901-75D9396C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8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DB4D71-4F4C-4868-8458-5E208CFB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MEDIO («BOX»)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FC2625C2-81A1-4D9F-9202-26095A6E6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6"/>
                <a:ext cx="11029615" cy="1568576"/>
              </a:xfrm>
            </p:spPr>
            <p:txBody>
              <a:bodyPr/>
              <a:lstStyle/>
              <a:p>
                <a:r>
                  <a:rPr lang="it-IT" dirty="0"/>
                  <a:t>Il filtro medio utilizza un kernel quadrato di lato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(dispari)</a:t>
                </a:r>
              </a:p>
              <a:p>
                <a:r>
                  <a:rPr lang="it-IT" dirty="0"/>
                  <a:t>Ogni elemento del kernel è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625C2-81A1-4D9F-9202-26095A6E6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6"/>
                <a:ext cx="11029615" cy="1568576"/>
              </a:xfrm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153FFB3-3588-4B80-9885-DBC9A78E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9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AAB383-C560-4A70-8AEB-9F0332B0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medio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7D87A10-1697-4841-BF37-E978343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94080"/>
            <a:ext cx="5152096" cy="2554604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Il filtro medio ha come risultato quello di sostituire il pixel centrale con la media del suo vicinato</a:t>
            </a:r>
          </a:p>
          <a:p>
            <a:r>
              <a:rPr lang="it-IT" dirty="0"/>
              <a:t>Maggiore è la grandezza del filtro, maggiore è l’«</a:t>
            </a:r>
            <a:r>
              <a:rPr lang="it-IT" b="1" dirty="0"/>
              <a:t>effetto media</a:t>
            </a:r>
            <a:r>
              <a:rPr lang="it-IT" dirty="0"/>
              <a:t>», che risulta in una </a:t>
            </a:r>
            <a:r>
              <a:rPr lang="it-IT" b="1" dirty="0"/>
              <a:t>sfocatura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433694C-A82A-4C12-8E73-81B7BED2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C190C4DA-1228-4A44-B3B0-4F1358E1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7" y="3785616"/>
            <a:ext cx="4052527" cy="265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298E955-083C-4563-9E95-A390F2CF2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3" y="1370076"/>
            <a:ext cx="4054711" cy="26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61B9ED7-D56D-43BE-B6A5-1F6FB13DC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2" y="4003103"/>
            <a:ext cx="4054711" cy="2660904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="" xmlns:a16="http://schemas.microsoft.com/office/drawing/2014/main" id="{01D5FC11-8FC4-451F-9C26-A779B1956628}"/>
              </a:ext>
            </a:extLst>
          </p:cNvPr>
          <p:cNvSpPr/>
          <p:nvPr/>
        </p:nvSpPr>
        <p:spPr>
          <a:xfrm rot="3512856">
            <a:off x="5695241" y="2561717"/>
            <a:ext cx="832105" cy="27666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2800" dirty="0"/>
              <a:t>Filtro 5x5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="" xmlns:a16="http://schemas.microsoft.com/office/drawing/2014/main" id="{3120108A-1CDF-40E5-9162-07E6E5E21C50}"/>
              </a:ext>
            </a:extLst>
          </p:cNvPr>
          <p:cNvSpPr/>
          <p:nvPr/>
        </p:nvSpPr>
        <p:spPr>
          <a:xfrm rot="5400000">
            <a:off x="5879590" y="4169724"/>
            <a:ext cx="832105" cy="24780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2800" dirty="0"/>
              <a:t>Filtro 11x11</a:t>
            </a:r>
          </a:p>
        </p:txBody>
      </p:sp>
    </p:spTree>
    <p:extLst>
      <p:ext uri="{BB962C8B-B14F-4D97-AF65-F5344CB8AC3E}">
        <p14:creationId xmlns:p14="http://schemas.microsoft.com/office/powerpoint/2010/main" val="38297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54AC80-351E-4707-BE38-7EB792EC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B4EA2BC-C90F-4609-B097-78380E12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29</a:t>
            </a:fld>
            <a:endParaRPr lang="it-IT"/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A96446AB-2BF8-4CCE-9CA4-78567010571E}"/>
              </a:ext>
            </a:extLst>
          </p:cNvPr>
          <p:cNvSpPr txBox="1">
            <a:spLocks/>
          </p:cNvSpPr>
          <p:nvPr/>
        </p:nvSpPr>
        <p:spPr>
          <a:xfrm>
            <a:off x="581025" y="1476375"/>
            <a:ext cx="10867263" cy="519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Il filtro box è un rudimentale filtro per la sfocatura e la </a:t>
            </a:r>
            <a:r>
              <a:rPr lang="it-IT" b="1" u="sng" dirty="0"/>
              <a:t>riduzione del rumore o del dettaglio</a:t>
            </a:r>
          </a:p>
          <a:p>
            <a:r>
              <a:rPr lang="it-IT" dirty="0"/>
              <a:t>La riduzione del rumore è fondamentale specialmente nelle immagini vecchie o rovinate</a:t>
            </a:r>
          </a:p>
          <a:p>
            <a:r>
              <a:rPr lang="it-IT" dirty="0"/>
              <a:t>Il problema con il filtro box è che tutti i pixel interessati vengono pesati in maniera uguale</a:t>
            </a:r>
          </a:p>
        </p:txBody>
      </p:sp>
    </p:spTree>
    <p:extLst>
      <p:ext uri="{BB962C8B-B14F-4D97-AF65-F5344CB8AC3E}">
        <p14:creationId xmlns:p14="http://schemas.microsoft.com/office/powerpoint/2010/main" val="32855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r>
              <a:rPr lang="it-IT" dirty="0"/>
              <a:t> del corso (ii)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</a:t>
            </a:fld>
            <a:endParaRPr lang="it-IT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21016"/>
              </p:ext>
            </p:extLst>
          </p:nvPr>
        </p:nvGraphicFramePr>
        <p:xfrm>
          <a:off x="581025" y="2227728"/>
          <a:ext cx="11029950" cy="400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/>
          <p:cNvSpPr/>
          <p:nvPr/>
        </p:nvSpPr>
        <p:spPr>
          <a:xfrm>
            <a:off x="291353" y="1429871"/>
            <a:ext cx="4773706" cy="748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/>
              <a:t>PARTE II – Reti Neurali orientate alla visione artificiale</a:t>
            </a:r>
          </a:p>
        </p:txBody>
      </p:sp>
    </p:spTree>
    <p:extLst>
      <p:ext uri="{BB962C8B-B14F-4D97-AF65-F5344CB8AC3E}">
        <p14:creationId xmlns:p14="http://schemas.microsoft.com/office/powerpoint/2010/main" val="1283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B1D70B-9535-4761-AF23-0C7E7598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789359D-7402-47B6-AD2F-003D06FA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30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9F180F9-5CAD-41C4-9BFC-7FB5363BC5AD}"/>
              </a:ext>
            </a:extLst>
          </p:cNvPr>
          <p:cNvSpPr txBox="1"/>
          <p:nvPr/>
        </p:nvSpPr>
        <p:spPr>
          <a:xfrm>
            <a:off x="4877804" y="1647244"/>
            <a:ext cx="6905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La funzione gaussiana (o normale) standard è una funzione «a campana» in cui lo zero ha un valore molto elevato, e quest’ultimo decresce dolcemente fino a quasi assestarsi verso lo zero.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8E296413-71CA-438B-A1D5-C18E97B23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6" y="1353307"/>
            <a:ext cx="4469378" cy="3310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3BEDE0F1-924B-41CD-BEA2-628A38E29193}"/>
                  </a:ext>
                </a:extLst>
              </p:cNvPr>
              <p:cNvSpPr txBox="1"/>
              <p:nvPr/>
            </p:nvSpPr>
            <p:spPr>
              <a:xfrm>
                <a:off x="581192" y="4772690"/>
                <a:ext cx="4124841" cy="105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DE0F1-924B-41CD-BEA2-628A38E29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772690"/>
                <a:ext cx="4124841" cy="1051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FEDA3CB1-7AA0-4066-B1EB-8158EC8E9378}"/>
                  </a:ext>
                </a:extLst>
              </p:cNvPr>
              <p:cNvSpPr txBox="1"/>
              <p:nvPr/>
            </p:nvSpPr>
            <p:spPr>
              <a:xfrm>
                <a:off x="408426" y="5859570"/>
                <a:ext cx="568757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Il parametro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800" dirty="0"/>
                  <a:t> («varianza») governa l’ampiezza della curva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DA3CB1-7AA0-4066-B1EB-8158EC8E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6" y="5859570"/>
                <a:ext cx="5687574" cy="954107"/>
              </a:xfrm>
              <a:prstGeom prst="rect">
                <a:avLst/>
              </a:prstGeom>
              <a:blipFill>
                <a:blip r:embed="rId4"/>
                <a:stretch>
                  <a:fillRect l="-2251" t="-6369" r="-965" b="-165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CE08805E-10BC-4C1D-BEED-567F94244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90" y="3313633"/>
            <a:ext cx="4827421" cy="3575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73B041F2-4B63-4F8C-AE73-3400BFB76BD8}"/>
                  </a:ext>
                </a:extLst>
              </p:cNvPr>
              <p:cNvSpPr txBox="1"/>
              <p:nvPr/>
            </p:nvSpPr>
            <p:spPr>
              <a:xfrm>
                <a:off x="8906256" y="3968496"/>
                <a:ext cx="1238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B041F2-4B63-4F8C-AE73-3400BFB76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256" y="3968496"/>
                <a:ext cx="12384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AEEF2ACB-47DE-445A-A6AA-3A7E407FACAD}"/>
                  </a:ext>
                </a:extLst>
              </p:cNvPr>
              <p:cNvSpPr txBox="1"/>
              <p:nvPr/>
            </p:nvSpPr>
            <p:spPr>
              <a:xfrm>
                <a:off x="9319819" y="5113841"/>
                <a:ext cx="9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EF2ACB-47DE-445A-A6AA-3A7E407FA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19" y="5113841"/>
                <a:ext cx="933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="" xmlns:a16="http://schemas.microsoft.com/office/drawing/2014/main" id="{ABC03E60-560E-4FAC-8556-06F1EC5F1A57}"/>
                  </a:ext>
                </a:extLst>
              </p:cNvPr>
              <p:cNvSpPr txBox="1"/>
              <p:nvPr/>
            </p:nvSpPr>
            <p:spPr>
              <a:xfrm>
                <a:off x="6745224" y="5593578"/>
                <a:ext cx="9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C03E60-560E-4FAC-8556-06F1EC5F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5593578"/>
                <a:ext cx="9339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="" xmlns:a16="http://schemas.microsoft.com/office/drawing/2014/main" id="{CF350D2B-9E41-46DC-A98E-2A1E119B65A3}"/>
              </a:ext>
            </a:extLst>
          </p:cNvPr>
          <p:cNvCxnSpPr/>
          <p:nvPr/>
        </p:nvCxnSpPr>
        <p:spPr>
          <a:xfrm flipH="1">
            <a:off x="9089136" y="5483173"/>
            <a:ext cx="436360" cy="1104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="" xmlns:a16="http://schemas.microsoft.com/office/drawing/2014/main" id="{D94F7981-E3F2-4AF4-9988-2373BA85319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679133" y="5778244"/>
            <a:ext cx="166419" cy="184666"/>
          </a:xfrm>
          <a:prstGeom prst="straightConnector1">
            <a:avLst/>
          </a:prstGeom>
          <a:ln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2" grpId="0"/>
      <p:bldP spid="24" grpId="0"/>
      <p:bldP spid="27" grpId="0"/>
      <p:bldP spid="29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DAA76C-1338-4CF5-926D-88C270C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4C39F6-97F7-466B-9C1B-3DF12DB9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31</a:t>
            </a:fld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31E0D627-FF34-49BC-A0BB-23C627E50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020" y="2707087"/>
            <a:ext cx="8777260" cy="4150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3B7A20B-29D3-4481-B788-F70FC677F696}"/>
              </a:ext>
            </a:extLst>
          </p:cNvPr>
          <p:cNvSpPr txBox="1"/>
          <p:nvPr/>
        </p:nvSpPr>
        <p:spPr>
          <a:xfrm>
            <a:off x="581192" y="1638697"/>
            <a:ext cx="6359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filtro gaussiano può essere esteso alle tre dimensioni in maniera molto intuitiva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="" xmlns:a16="http://schemas.microsoft.com/office/drawing/2014/main" id="{DD9254C6-FB77-4B9B-947E-5F92A730F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1546" y="2707087"/>
            <a:ext cx="8200454" cy="1763822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="" xmlns:a16="http://schemas.microsoft.com/office/drawing/2014/main" id="{31226A58-F027-4BB0-B4A5-B8BB2FBA51CE}"/>
              </a:ext>
            </a:extLst>
          </p:cNvPr>
          <p:cNvSpPr/>
          <p:nvPr/>
        </p:nvSpPr>
        <p:spPr>
          <a:xfrm>
            <a:off x="4864608" y="4585192"/>
            <a:ext cx="3904488" cy="5375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ABA1B424-2DF5-4EFF-917B-97F263FCE17F}"/>
                  </a:ext>
                </a:extLst>
              </p:cNvPr>
              <p:cNvSpPr txBox="1"/>
              <p:nvPr/>
            </p:nvSpPr>
            <p:spPr>
              <a:xfrm>
                <a:off x="8091773" y="2192694"/>
                <a:ext cx="1638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7071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A1B424-2DF5-4EFF-917B-97F263FC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73" y="2192694"/>
                <a:ext cx="16384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9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9DB36D-79CF-4A41-9765-5D514941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D3B6729-511A-4568-AE86-B3291E70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32</a:t>
            </a:fld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3B1483D3-6DFE-445B-80EA-40B3EDA2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2" y="3429000"/>
            <a:ext cx="4109680" cy="274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E33F5D3C-E6AD-41D0-9297-5D026352D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57" y="1333500"/>
            <a:ext cx="411186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F014FCB1-5A33-4741-81BE-77CEE97E1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37" y="4047968"/>
            <a:ext cx="4111863" cy="2743200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="" xmlns:a16="http://schemas.microsoft.com/office/drawing/2014/main" id="{FE2530AB-A810-4DA5-AFAE-40A1F88DA313}"/>
              </a:ext>
            </a:extLst>
          </p:cNvPr>
          <p:cNvSpPr/>
          <p:nvPr/>
        </p:nvSpPr>
        <p:spPr>
          <a:xfrm>
            <a:off x="1234440" y="1883664"/>
            <a:ext cx="2743200" cy="13075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="" xmlns:a16="http://schemas.microsoft.com/office/drawing/2014/main" id="{057DB686-D7D0-4E65-8509-8A03C9E34561}"/>
              </a:ext>
            </a:extLst>
          </p:cNvPr>
          <p:cNvSpPr/>
          <p:nvPr/>
        </p:nvSpPr>
        <p:spPr>
          <a:xfrm>
            <a:off x="4590288" y="5001768"/>
            <a:ext cx="3351304" cy="804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3468ADE0-9690-4684-BBF4-262539C36A52}"/>
                  </a:ext>
                </a:extLst>
              </p:cNvPr>
              <p:cNvSpPr txBox="1"/>
              <p:nvPr/>
            </p:nvSpPr>
            <p:spPr>
              <a:xfrm>
                <a:off x="1773936" y="1981140"/>
                <a:ext cx="1018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68ADE0-9690-4684-BBF4-262539C3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936" y="1981140"/>
                <a:ext cx="10180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9B489E4B-5D0E-4D2D-93E0-957BA3245A27}"/>
                  </a:ext>
                </a:extLst>
              </p:cNvPr>
              <p:cNvSpPr txBox="1"/>
              <p:nvPr/>
            </p:nvSpPr>
            <p:spPr>
              <a:xfrm>
                <a:off x="5382768" y="5192970"/>
                <a:ext cx="1018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489E4B-5D0E-4D2D-93E0-957BA324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68" y="5192970"/>
                <a:ext cx="101809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4B0DE1A-F3BE-4DFA-8F63-1D2306A6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39659C8-B935-4044-8B8A-2E98385C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33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0911BA3-1B57-4054-9D14-A0A4E4727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761487"/>
            <a:ext cx="4853723" cy="32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0DC2172-1014-462B-A75A-6406E774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42" y="2761487"/>
            <a:ext cx="4851998" cy="3236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rrow: Pentagon 11">
                <a:extLst>
                  <a:ext uri="{FF2B5EF4-FFF2-40B4-BE49-F238E27FC236}">
                    <a16:creationId xmlns="" xmlns:a16="http://schemas.microsoft.com/office/drawing/2014/main" id="{EBE7DB4E-135D-4AE1-B9A2-CB16483B0A39}"/>
                  </a:ext>
                </a:extLst>
              </p:cNvPr>
              <p:cNvSpPr/>
              <p:nvPr/>
            </p:nvSpPr>
            <p:spPr>
              <a:xfrm>
                <a:off x="5513832" y="3950208"/>
                <a:ext cx="1216152" cy="1207008"/>
              </a:xfrm>
              <a:prstGeom prst="homePlate">
                <a:avLst>
                  <a:gd name="adj" fmla="val 2727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2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t-IT" sz="2200" dirty="0"/>
              </a:p>
            </p:txBody>
          </p:sp>
        </mc:Choice>
        <mc:Fallback xmlns=""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id="{EBE7DB4E-135D-4AE1-B9A2-CB16483B0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2" y="3950208"/>
                <a:ext cx="1216152" cy="1207008"/>
              </a:xfrm>
              <a:prstGeom prst="homePlate">
                <a:avLst>
                  <a:gd name="adj" fmla="val 2727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46929C0-4FA4-4543-B3B2-A08994D59A91}"/>
              </a:ext>
            </a:extLst>
          </p:cNvPr>
          <p:cNvSpPr txBox="1"/>
          <p:nvPr/>
        </p:nvSpPr>
        <p:spPr>
          <a:xfrm>
            <a:off x="495300" y="1764691"/>
            <a:ext cx="1034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In linea di massima, funziona anche con un’immagine a colori</a:t>
            </a:r>
          </a:p>
        </p:txBody>
      </p:sp>
    </p:spTree>
    <p:extLst>
      <p:ext uri="{BB962C8B-B14F-4D97-AF65-F5344CB8AC3E}">
        <p14:creationId xmlns:p14="http://schemas.microsoft.com/office/powerpoint/2010/main" val="16238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A19103-6309-4A6D-976F-FF767D46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87CBFA0-E9C2-4DDF-BC71-E5EA6F70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34</a:t>
            </a:fld>
            <a:endParaRPr lang="it-IT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="" xmlns:a16="http://schemas.microsoft.com/office/drawing/2014/main" id="{8FA3A582-A7C3-422A-BE4B-BC5AF7E79A79}"/>
              </a:ext>
            </a:extLst>
          </p:cNvPr>
          <p:cNvSpPr/>
          <p:nvPr/>
        </p:nvSpPr>
        <p:spPr>
          <a:xfrm>
            <a:off x="2115879" y="1577561"/>
            <a:ext cx="8516849" cy="2020186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In linea di massima, ci possono essere problemi nell’applicazione del filtro medio ad un’immagine a colori?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="" xmlns:a16="http://schemas.microsoft.com/office/drawing/2014/main" id="{A01FDEB1-533A-4CE9-AB06-47B3C8A0A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323630"/>
              </p:ext>
            </p:extLst>
          </p:nvPr>
        </p:nvGraphicFramePr>
        <p:xfrm>
          <a:off x="985230" y="3841808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="" xmlns:a16="http://schemas.microsoft.com/office/drawing/2014/main" val="671960365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697456233"/>
                    </a:ext>
                  </a:extLst>
                </a:gridCol>
                <a:gridCol w="914400">
                  <a:extLst>
                    <a:ext uri="{9D8B030D-6E8A-4147-A177-3AD203B41FA5}">
                      <a16:colId xmlns="" xmlns:a16="http://schemas.microsoft.com/office/drawing/2014/main" val="33925268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3644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875151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106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FA12A85-8690-4CF1-AC9C-EDC51A2339DA}"/>
              </a:ext>
            </a:extLst>
          </p:cNvPr>
          <p:cNvSpPr txBox="1"/>
          <p:nvPr/>
        </p:nvSpPr>
        <p:spPr>
          <a:xfrm>
            <a:off x="985230" y="4722322"/>
            <a:ext cx="1395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(255, 0, 0)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F3BF391-EECB-4D2C-BF5A-72F82D6954CA}"/>
              </a:ext>
            </a:extLst>
          </p:cNvPr>
          <p:cNvSpPr txBox="1"/>
          <p:nvPr/>
        </p:nvSpPr>
        <p:spPr>
          <a:xfrm>
            <a:off x="1669258" y="5875222"/>
            <a:ext cx="1395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(0, 0, 255)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="" xmlns:a16="http://schemas.microsoft.com/office/drawing/2014/main" id="{8D1C7D5C-4311-424C-86BC-F9469FBF2AC4}"/>
              </a:ext>
            </a:extLst>
          </p:cNvPr>
          <p:cNvSpPr/>
          <p:nvPr/>
        </p:nvSpPr>
        <p:spPr>
          <a:xfrm>
            <a:off x="4217583" y="5544315"/>
            <a:ext cx="2551814" cy="66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9017BC7-9C8E-43D8-A31A-E23A558D0B26}"/>
              </a:ext>
            </a:extLst>
          </p:cNvPr>
          <p:cNvSpPr/>
          <p:nvPr/>
        </p:nvSpPr>
        <p:spPr>
          <a:xfrm>
            <a:off x="7549172" y="5392544"/>
            <a:ext cx="914400" cy="914400"/>
          </a:xfrm>
          <a:prstGeom prst="rect">
            <a:avLst/>
          </a:prstGeom>
          <a:solidFill>
            <a:srgbClr val="71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(113, 0, 142)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851DFF0C-7815-401A-90BB-981A435116F6}"/>
                  </a:ext>
                </a:extLst>
              </p:cNvPr>
              <p:cNvSpPr txBox="1"/>
              <p:nvPr/>
            </p:nvSpPr>
            <p:spPr>
              <a:xfrm>
                <a:off x="4142206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225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=113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1DFF0C-7815-401A-90BB-981A4351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06" y="4041527"/>
                <a:ext cx="2232097" cy="529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821A77E6-A224-4BFB-9668-C72FBEE48679}"/>
                  </a:ext>
                </a:extLst>
              </p:cNvPr>
              <p:cNvSpPr txBox="1"/>
              <p:nvPr/>
            </p:nvSpPr>
            <p:spPr>
              <a:xfrm>
                <a:off x="6890323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1A77E6-A224-4BFB-9668-C72FBEE4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3" y="4041527"/>
                <a:ext cx="2232097" cy="529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9BC0DBB1-EC01-47C0-99A7-C7CECA7146A2}"/>
                  </a:ext>
                </a:extLst>
              </p:cNvPr>
              <p:cNvSpPr txBox="1"/>
              <p:nvPr/>
            </p:nvSpPr>
            <p:spPr>
              <a:xfrm>
                <a:off x="8820729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=142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C0DBB1-EC01-47C0-99A7-C7CECA71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729" y="4041527"/>
                <a:ext cx="2232097" cy="529504"/>
              </a:xfrm>
              <a:prstGeom prst="rect">
                <a:avLst/>
              </a:prstGeom>
              <a:blipFill>
                <a:blip r:embed="rId4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54ECA9-3889-4868-8F36-EA72CD2C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61AA33EA-90B9-4854-BDAB-FE763F677A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771776"/>
                <a:ext cx="11029615" cy="1304924"/>
              </a:xfrm>
            </p:spPr>
            <p:txBody>
              <a:bodyPr/>
              <a:lstStyle/>
              <a:p>
                <a:r>
                  <a:rPr lang="it-IT" dirty="0"/>
                  <a:t>Mediana: dato un insieme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b="1" dirty="0"/>
                  <a:t> punti ordinati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dispari), la mediana è il punto che si trova in posizione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A33EA-90B9-4854-BDAB-FE763F677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771776"/>
                <a:ext cx="11029615" cy="1304924"/>
              </a:xfrm>
              <a:blipFill>
                <a:blip r:embed="rId2"/>
                <a:stretch>
                  <a:fillRect l="-773" r="-10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27C34C6-C08E-49D4-AFFD-556FA5A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35</a:t>
            </a:fld>
            <a:endParaRPr lang="it-IT"/>
          </a:p>
        </p:txBody>
      </p:sp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6AB79362-5450-4114-A068-5F1A749D7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51254"/>
              </p:ext>
            </p:extLst>
          </p:nvPr>
        </p:nvGraphicFramePr>
        <p:xfrm>
          <a:off x="1870075" y="4267200"/>
          <a:ext cx="8128001" cy="457200"/>
        </p:xfrm>
        <a:graphic>
          <a:graphicData uri="http://schemas.openxmlformats.org/drawingml/2006/table">
            <a:tbl>
              <a:tblPr bandCol="1">
                <a:tableStyleId>{35758FB7-9AC5-4552-8A53-C91805E547FA}</a:tableStyleId>
              </a:tblPr>
              <a:tblGrid>
                <a:gridCol w="1161143">
                  <a:extLst>
                    <a:ext uri="{9D8B030D-6E8A-4147-A177-3AD203B41FA5}">
                      <a16:colId xmlns="" xmlns:a16="http://schemas.microsoft.com/office/drawing/2014/main" val="2150512840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4169046403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4064028171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2354704803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3118752476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4037539140"/>
                    </a:ext>
                  </a:extLst>
                </a:gridCol>
                <a:gridCol w="1161143">
                  <a:extLst>
                    <a:ext uri="{9D8B030D-6E8A-4147-A177-3AD203B41FA5}">
                      <a16:colId xmlns="" xmlns:a16="http://schemas.microsoft.com/office/drawing/2014/main" val="4259203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19189611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EF6637E1-C992-45D8-AA30-B15ED832F1AE}"/>
              </a:ext>
            </a:extLst>
          </p:cNvPr>
          <p:cNvSpPr/>
          <p:nvPr/>
        </p:nvSpPr>
        <p:spPr>
          <a:xfrm>
            <a:off x="5448300" y="4163931"/>
            <a:ext cx="1000125" cy="69381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83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A1F919-B401-4E25-943D-575B32BA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1905272-9176-42CF-9C11-31163D75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566109"/>
          </a:xfrm>
        </p:spPr>
        <p:txBody>
          <a:bodyPr/>
          <a:lstStyle/>
          <a:p>
            <a:r>
              <a:rPr lang="it-IT" dirty="0"/>
              <a:t>Il filtro mediano sostituisce il valore mediano dei pixel all’interno della finestra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F74301-A70C-4FEB-A882-C0CAEA40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36</a:t>
            </a:fld>
            <a:endParaRPr lang="it-IT"/>
          </a:p>
        </p:txBody>
      </p:sp>
      <p:graphicFrame>
        <p:nvGraphicFramePr>
          <p:cNvPr id="5" name="Table 8">
            <a:extLst>
              <a:ext uri="{FF2B5EF4-FFF2-40B4-BE49-F238E27FC236}">
                <a16:creationId xmlns="" xmlns:a16="http://schemas.microsoft.com/office/drawing/2014/main" id="{4FE881B1-F432-40EE-8146-DA5EEBD75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31170"/>
              </p:ext>
            </p:extLst>
          </p:nvPr>
        </p:nvGraphicFramePr>
        <p:xfrm>
          <a:off x="756630" y="3592829"/>
          <a:ext cx="192024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671960365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697456233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33925268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364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87515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1061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="" xmlns:a16="http://schemas.microsoft.com/office/drawing/2014/main" id="{5D871B51-B5F5-4919-A613-AC2BEFBF8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33452"/>
              </p:ext>
            </p:extLst>
          </p:nvPr>
        </p:nvGraphicFramePr>
        <p:xfrm>
          <a:off x="2865434" y="2954655"/>
          <a:ext cx="6165855" cy="457200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685095">
                  <a:extLst>
                    <a:ext uri="{9D8B030D-6E8A-4147-A177-3AD203B41FA5}">
                      <a16:colId xmlns="" xmlns:a16="http://schemas.microsoft.com/office/drawing/2014/main" val="2150512840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4169046403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4064028171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2354704803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3118752476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4037539140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4259203464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633541379"/>
                    </a:ext>
                  </a:extLst>
                </a:gridCol>
                <a:gridCol w="685095">
                  <a:extLst>
                    <a:ext uri="{9D8B030D-6E8A-4147-A177-3AD203B41FA5}">
                      <a16:colId xmlns="" xmlns:a16="http://schemas.microsoft.com/office/drawing/2014/main" val="359680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9189611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="" xmlns:a16="http://schemas.microsoft.com/office/drawing/2014/main" id="{25FA845C-2A41-48A9-86C3-E72F13C0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6346"/>
              </p:ext>
            </p:extLst>
          </p:nvPr>
        </p:nvGraphicFramePr>
        <p:xfrm>
          <a:off x="8529030" y="3592829"/>
          <a:ext cx="192024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="" xmlns:a16="http://schemas.microsoft.com/office/drawing/2014/main" val="671960365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697456233"/>
                    </a:ext>
                  </a:extLst>
                </a:gridCol>
                <a:gridCol w="640080">
                  <a:extLst>
                    <a:ext uri="{9D8B030D-6E8A-4147-A177-3AD203B41FA5}">
                      <a16:colId xmlns="" xmlns:a16="http://schemas.microsoft.com/office/drawing/2014/main" val="33925268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364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  <a:endParaRPr lang="it-IT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87515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1061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="" xmlns:a16="http://schemas.microsoft.com/office/drawing/2014/main" id="{68A063BA-E113-4426-9A2B-5F241D5B046F}"/>
              </a:ext>
            </a:extLst>
          </p:cNvPr>
          <p:cNvSpPr/>
          <p:nvPr/>
        </p:nvSpPr>
        <p:spPr>
          <a:xfrm>
            <a:off x="5638800" y="2853490"/>
            <a:ext cx="657225" cy="69381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Bent-Up 8">
            <a:extLst>
              <a:ext uri="{FF2B5EF4-FFF2-40B4-BE49-F238E27FC236}">
                <a16:creationId xmlns="" xmlns:a16="http://schemas.microsoft.com/office/drawing/2014/main" id="{36D0898E-97C5-4204-B590-CA0F5F3EE837}"/>
              </a:ext>
            </a:extLst>
          </p:cNvPr>
          <p:cNvSpPr/>
          <p:nvPr/>
        </p:nvSpPr>
        <p:spPr>
          <a:xfrm>
            <a:off x="2865434" y="3547309"/>
            <a:ext cx="1849441" cy="1386641"/>
          </a:xfrm>
          <a:prstGeom prst="bentUpArrow">
            <a:avLst>
              <a:gd name="adj1" fmla="val 11262"/>
              <a:gd name="adj2" fmla="val 15040"/>
              <a:gd name="adj3" fmla="val 35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row: Bent-Up 9">
            <a:extLst>
              <a:ext uri="{FF2B5EF4-FFF2-40B4-BE49-F238E27FC236}">
                <a16:creationId xmlns="" xmlns:a16="http://schemas.microsoft.com/office/drawing/2014/main" id="{A0FBD09A-B8D2-465C-9BB3-61FDB6873FAC}"/>
              </a:ext>
            </a:extLst>
          </p:cNvPr>
          <p:cNvSpPr/>
          <p:nvPr/>
        </p:nvSpPr>
        <p:spPr>
          <a:xfrm rot="5400000">
            <a:off x="6407423" y="3145068"/>
            <a:ext cx="1386641" cy="2352961"/>
          </a:xfrm>
          <a:prstGeom prst="bentUpArrow">
            <a:avLst>
              <a:gd name="adj1" fmla="val 11262"/>
              <a:gd name="adj2" fmla="val 15040"/>
              <a:gd name="adj3" fmla="val 35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1437640" y="4389120"/>
            <a:ext cx="553720" cy="36068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9209752" y="4372609"/>
            <a:ext cx="553720" cy="36068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0E5704-EBDC-43DA-946D-AEC960EC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A430F9-0AB9-466C-9031-6B20318E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5514808" cy="4832186"/>
          </a:xfrm>
        </p:spPr>
        <p:txBody>
          <a:bodyPr>
            <a:normAutofit/>
          </a:bodyPr>
          <a:lstStyle/>
          <a:p>
            <a:r>
              <a:rPr lang="it-IT" dirty="0"/>
              <a:t>Data la capacità della mediana di </a:t>
            </a:r>
            <a:r>
              <a:rPr lang="it-IT" b="1" dirty="0"/>
              <a:t>isolare i </a:t>
            </a:r>
            <a:r>
              <a:rPr lang="it-IT" b="1" i="1" dirty="0"/>
              <a:t>valori eccezionali</a:t>
            </a:r>
            <a:r>
              <a:rPr lang="it-IT" b="1" dirty="0"/>
              <a:t> («</a:t>
            </a:r>
            <a:r>
              <a:rPr lang="it-IT" b="1" dirty="0" err="1"/>
              <a:t>outlier</a:t>
            </a:r>
            <a:r>
              <a:rPr lang="it-IT" b="1" dirty="0"/>
              <a:t>») </a:t>
            </a:r>
            <a:r>
              <a:rPr lang="it-IT" dirty="0"/>
              <a:t>all’interno di un insieme di punti, è particolarmente indicato per eliminare piccoli disturbi o impurità dalle immagini</a:t>
            </a:r>
          </a:p>
          <a:p>
            <a:r>
              <a:rPr lang="it-IT" dirty="0"/>
              <a:t>Il suo effetto risulta essere particolarmente più </a:t>
            </a:r>
            <a:r>
              <a:rPr lang="it-IT" i="1" dirty="0"/>
              <a:t>morbido</a:t>
            </a:r>
            <a:r>
              <a:rPr lang="it-IT" dirty="0"/>
              <a:t> rispetto ad un filtro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D5C0AB5-E3AB-42AE-87A9-510EF4B2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37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00646CD-603F-43A4-9D27-0A4668A2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53" y="1476376"/>
            <a:ext cx="5070054" cy="4859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73827AD-9BC3-4BE1-96C2-158833F93D85}"/>
              </a:ext>
            </a:extLst>
          </p:cNvPr>
          <p:cNvSpPr txBox="1"/>
          <p:nvPr/>
        </p:nvSpPr>
        <p:spPr>
          <a:xfrm>
            <a:off x="174171" y="6400800"/>
            <a:ext cx="248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Terry Arden, lmi3d.com</a:t>
            </a:r>
          </a:p>
        </p:txBody>
      </p:sp>
    </p:spTree>
    <p:extLst>
      <p:ext uri="{BB962C8B-B14F-4D97-AF65-F5344CB8AC3E}">
        <p14:creationId xmlns:p14="http://schemas.microsoft.com/office/powerpoint/2010/main" val="16709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02F4BA-8AB4-42F8-A3D9-82F1EB1B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46E1326-2384-4D87-9C53-6BD221D0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047874"/>
          </a:xfrm>
        </p:spPr>
        <p:txBody>
          <a:bodyPr/>
          <a:lstStyle/>
          <a:p>
            <a:r>
              <a:rPr lang="it-IT" dirty="0"/>
              <a:t>Traducibile con </a:t>
            </a:r>
            <a:r>
              <a:rPr lang="it-IT" b="1" dirty="0"/>
              <a:t>«riconoscimento dei bordi»</a:t>
            </a:r>
          </a:p>
          <a:p>
            <a:r>
              <a:rPr lang="it-IT" dirty="0"/>
              <a:t>Un bordo è un segmento/un arco in cui vi è un </a:t>
            </a:r>
            <a:r>
              <a:rPr lang="it-IT" b="1" dirty="0"/>
              <a:t>repentino cambio di intensità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5A18600-61A4-45AB-A0D8-EF05B4A2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E2F9FF7-B377-47B6-9778-DD1AB013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0" y="3695700"/>
            <a:ext cx="2228850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11586AFB-C9C8-4320-AD52-5FD6091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59" y="3695699"/>
            <a:ext cx="2220918" cy="22288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="" xmlns:a16="http://schemas.microsoft.com/office/drawing/2014/main" id="{86F70F39-1DC5-40A9-8F66-64566AA1DAED}"/>
              </a:ext>
            </a:extLst>
          </p:cNvPr>
          <p:cNvSpPr/>
          <p:nvPr/>
        </p:nvSpPr>
        <p:spPr>
          <a:xfrm>
            <a:off x="3228975" y="4638675"/>
            <a:ext cx="923925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1AB680B-B3F9-4083-AE97-0C90BC587DA5}"/>
              </a:ext>
            </a:extLst>
          </p:cNvPr>
          <p:cNvSpPr/>
          <p:nvPr/>
        </p:nvSpPr>
        <p:spPr>
          <a:xfrm>
            <a:off x="6978560" y="4010026"/>
            <a:ext cx="4441915" cy="1533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Il bordo rappresenta uno degli esempi più basilari di </a:t>
            </a:r>
            <a:r>
              <a:rPr lang="it-IT" sz="2400" b="1" i="1" dirty="0"/>
              <a:t>feature di basso livello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081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948A97-DD36-4960-BF6B-86F142B7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8AFF29D-CA5E-48A0-B326-69F9A7A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7"/>
            <a:ext cx="11029615" cy="870222"/>
          </a:xfrm>
        </p:spPr>
        <p:txBody>
          <a:bodyPr/>
          <a:lstStyle/>
          <a:p>
            <a:r>
              <a:rPr lang="it-IT" dirty="0"/>
              <a:t>Filtraggio in due passaggi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930126-FB9D-485A-A326-E1636FBE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39</a:t>
            </a:fld>
            <a:endParaRPr lang="it-IT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="" xmlns:a16="http://schemas.microsoft.com/office/drawing/2014/main" id="{1C843B59-BF22-4885-BF3F-C7D64CA7B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41435"/>
              </p:ext>
            </p:extLst>
          </p:nvPr>
        </p:nvGraphicFramePr>
        <p:xfrm>
          <a:off x="3644643" y="2598702"/>
          <a:ext cx="1371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671960365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697456233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33925268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364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87515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1061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F5541463-B35A-4DB4-A3EC-F805A6EDD213}"/>
                  </a:ext>
                </a:extLst>
              </p:cNvPr>
              <p:cNvSpPr txBox="1"/>
              <p:nvPr/>
            </p:nvSpPr>
            <p:spPr>
              <a:xfrm>
                <a:off x="1867108" y="4312938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41463-B35A-4DB4-A3EC-F805A6ED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08" y="4312938"/>
                <a:ext cx="28533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361CD29C-22EA-4A25-B791-0B1D752535E7}"/>
                  </a:ext>
                </a:extLst>
              </p:cNvPr>
              <p:cNvSpPr txBox="1"/>
              <p:nvPr/>
            </p:nvSpPr>
            <p:spPr>
              <a:xfrm>
                <a:off x="3206672" y="2998113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1CD29C-22EA-4A25-B791-0B1D7525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72" y="2998113"/>
                <a:ext cx="2853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8">
            <a:extLst>
              <a:ext uri="{FF2B5EF4-FFF2-40B4-BE49-F238E27FC236}">
                <a16:creationId xmlns="" xmlns:a16="http://schemas.microsoft.com/office/drawing/2014/main" id="{75D74461-5B48-4B97-A070-D6F7CA266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14720"/>
              </p:ext>
            </p:extLst>
          </p:nvPr>
        </p:nvGraphicFramePr>
        <p:xfrm>
          <a:off x="1323975" y="4774720"/>
          <a:ext cx="1371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="" xmlns:a16="http://schemas.microsoft.com/office/drawing/2014/main" val="671960365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697456233"/>
                    </a:ext>
                  </a:extLst>
                </a:gridCol>
                <a:gridCol w="457200">
                  <a:extLst>
                    <a:ext uri="{9D8B030D-6E8A-4147-A177-3AD203B41FA5}">
                      <a16:colId xmlns="" xmlns:a16="http://schemas.microsoft.com/office/drawing/2014/main" val="33925268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198364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987515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31061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224175A4-8790-4446-B2BF-101DD332837D}"/>
                  </a:ext>
                </a:extLst>
              </p:cNvPr>
              <p:cNvSpPr txBox="1"/>
              <p:nvPr/>
            </p:nvSpPr>
            <p:spPr>
              <a:xfrm>
                <a:off x="5260461" y="2998112"/>
                <a:ext cx="8492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4175A4-8790-4446-B2BF-101DD33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61" y="2998112"/>
                <a:ext cx="8492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26256419-8051-42AF-A870-461EE6F00066}"/>
                  </a:ext>
                </a:extLst>
              </p:cNvPr>
              <p:cNvSpPr txBox="1"/>
              <p:nvPr/>
            </p:nvSpPr>
            <p:spPr>
              <a:xfrm>
                <a:off x="2962275" y="5245076"/>
                <a:ext cx="859851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256419-8051-42AF-A870-461EE6F00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5245076"/>
                <a:ext cx="859851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7FA10544-A15A-43B9-B52A-E91DA872F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871" y="2377493"/>
            <a:ext cx="1824044" cy="195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AB23172-E75B-41ED-BE46-9A7A05A75DFE}"/>
                  </a:ext>
                </a:extLst>
              </p:cNvPr>
              <p:cNvSpPr txBox="1"/>
              <p:nvPr/>
            </p:nvSpPr>
            <p:spPr>
              <a:xfrm>
                <a:off x="7175759" y="2732301"/>
                <a:ext cx="1873205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endParaRPr lang="it-IT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B23172-E75B-41ED-BE46-9A7A05A75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759" y="2732301"/>
                <a:ext cx="1873205" cy="876843"/>
              </a:xfrm>
              <a:prstGeom prst="rect">
                <a:avLst/>
              </a:prstGeom>
              <a:blipFill>
                <a:blip r:embed="rId7"/>
                <a:stretch>
                  <a:fillRect r="-107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FED03EBF-0E80-4B3D-BB34-F66E43136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590" y="1998627"/>
            <a:ext cx="2012374" cy="20764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="" xmlns:a16="http://schemas.microsoft.com/office/drawing/2014/main" id="{BD70FDA7-F2A3-4B95-9BCA-9A7E0D39CFE0}"/>
              </a:ext>
            </a:extLst>
          </p:cNvPr>
          <p:cNvSpPr/>
          <p:nvPr/>
        </p:nvSpPr>
        <p:spPr>
          <a:xfrm>
            <a:off x="6200775" y="3133725"/>
            <a:ext cx="849270" cy="171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Bent-Up 26">
            <a:extLst>
              <a:ext uri="{FF2B5EF4-FFF2-40B4-BE49-F238E27FC236}">
                <a16:creationId xmlns="" xmlns:a16="http://schemas.microsoft.com/office/drawing/2014/main" id="{E23B49D4-EDEB-486C-92C8-7DE221CE85EF}"/>
              </a:ext>
            </a:extLst>
          </p:cNvPr>
          <p:cNvSpPr/>
          <p:nvPr/>
        </p:nvSpPr>
        <p:spPr>
          <a:xfrm>
            <a:off x="3822126" y="3714750"/>
            <a:ext cx="3978849" cy="1959545"/>
          </a:xfrm>
          <a:prstGeom prst="bentUpArrow">
            <a:avLst>
              <a:gd name="adj1" fmla="val 5368"/>
              <a:gd name="adj2" fmla="val 5800"/>
              <a:gd name="adj3" fmla="val 5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45505295-0A69-41C9-B7AD-E0F61F1BF33D}"/>
              </a:ext>
            </a:extLst>
          </p:cNvPr>
          <p:cNvSpPr/>
          <p:nvPr/>
        </p:nvSpPr>
        <p:spPr>
          <a:xfrm>
            <a:off x="4774598" y="4337038"/>
            <a:ext cx="6950677" cy="18092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Nota: a volte un eccesso di dettaglio (es. risoluzione troppo alta) può causare un </a:t>
            </a:r>
            <a:r>
              <a:rPr lang="it-IT" sz="2400" b="1" dirty="0"/>
              <a:t>eccesso di bordi</a:t>
            </a:r>
            <a:r>
              <a:rPr lang="it-IT" sz="2400" dirty="0"/>
              <a:t> come risposta del filtro di </a:t>
            </a:r>
            <a:r>
              <a:rPr lang="it-IT" sz="2400" dirty="0" err="1"/>
              <a:t>Sobel</a:t>
            </a:r>
            <a:r>
              <a:rPr lang="it-IT" sz="2400" dirty="0"/>
              <a:t>. Usualmente è necessario </a:t>
            </a:r>
            <a:r>
              <a:rPr lang="it-IT" sz="2400" b="1" dirty="0"/>
              <a:t>filtrare preventivamente l’immagine con un filtro gaussiano </a:t>
            </a:r>
            <a:r>
              <a:rPr lang="it-IT" sz="2400" dirty="0"/>
              <a:t>per ridurre il dettaglio.</a:t>
            </a:r>
          </a:p>
        </p:txBody>
      </p:sp>
    </p:spTree>
    <p:extLst>
      <p:ext uri="{BB962C8B-B14F-4D97-AF65-F5344CB8AC3E}">
        <p14:creationId xmlns:p14="http://schemas.microsoft.com/office/powerpoint/2010/main" val="6910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5" grpId="0"/>
      <p:bldP spid="23" grpId="0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.01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err="1" smtClean="0">
                <a:latin typeface="+mj-lt"/>
              </a:rPr>
              <a:t>Introduzione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alla</a:t>
            </a:r>
            <a:r>
              <a:rPr lang="en-US" b="1" dirty="0" smtClean="0">
                <a:latin typeface="+mj-lt"/>
              </a:rPr>
              <a:t> vision </a:t>
            </a:r>
            <a:r>
              <a:rPr lang="en-US" b="1" dirty="0" err="1" smtClean="0">
                <a:latin typeface="+mj-lt"/>
              </a:rPr>
              <a:t>artificiale</a:t>
            </a:r>
            <a:r>
              <a:rPr lang="en-US" b="1" dirty="0" smtClean="0">
                <a:latin typeface="+mj-lt"/>
              </a:rPr>
              <a:t> e </a:t>
            </a:r>
            <a:r>
              <a:rPr lang="en-US" b="1" dirty="0" err="1" smtClean="0">
                <a:latin typeface="+mj-lt"/>
              </a:rPr>
              <a:t>alle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immagini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digitali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2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FD0868-AC36-4044-8294-597D076D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Edge </a:t>
            </a:r>
            <a:r>
              <a:rPr lang="it-IT" dirty="0" err="1"/>
              <a:t>detection</a:t>
            </a:r>
            <a:r>
              <a:rPr lang="it-IT" dirty="0"/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66F3324-AD6E-4897-BF16-84F23ABB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frattempo, sono stati sviluppate altre varianti di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molto più performanti, non trattate per complessità</a:t>
            </a:r>
          </a:p>
          <a:p>
            <a:r>
              <a:rPr lang="it-IT" dirty="0"/>
              <a:t>Es. </a:t>
            </a:r>
            <a:r>
              <a:rPr lang="it-IT" dirty="0" err="1"/>
              <a:t>Canny</a:t>
            </a:r>
            <a:r>
              <a:rPr lang="it-IT" dirty="0"/>
              <a:t> Edge Detector (1986)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E924901-8B2A-4685-9C06-338C84EA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36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333501"/>
            <a:ext cx="8594183" cy="5340186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/>
              <a:t>«</a:t>
            </a:r>
            <a:r>
              <a:rPr lang="it-IT" dirty="0" err="1" smtClean="0"/>
              <a:t>Feature</a:t>
            </a:r>
            <a:r>
              <a:rPr lang="it-IT" dirty="0" smtClean="0"/>
              <a:t>» può essere tradotto come «caratteristica» di un’immagine</a:t>
            </a:r>
          </a:p>
          <a:p>
            <a:r>
              <a:rPr lang="it-IT" dirty="0" smtClean="0"/>
              <a:t>È una </a:t>
            </a:r>
            <a:r>
              <a:rPr lang="it-IT" b="1" dirty="0" smtClean="0"/>
              <a:t>parte d’informazione</a:t>
            </a:r>
            <a:r>
              <a:rPr lang="it-IT" dirty="0" smtClean="0"/>
              <a:t> dell’immagine </a:t>
            </a:r>
            <a:r>
              <a:rPr lang="it-IT" b="1" dirty="0" smtClean="0"/>
              <a:t>utile al conseguimento di un determinato compito</a:t>
            </a:r>
            <a:endParaRPr lang="it-IT" dirty="0" smtClean="0"/>
          </a:p>
          <a:p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= Riconoscimento di caratteristiche</a:t>
            </a:r>
          </a:p>
          <a:p>
            <a:r>
              <a:rPr lang="it-IT" dirty="0" smtClean="0"/>
              <a:t>Compito difficile</a:t>
            </a:r>
          </a:p>
          <a:p>
            <a:r>
              <a:rPr lang="it-IT" dirty="0" smtClean="0"/>
              <a:t>Storicamente conseguito grazie all’applicazione di filtri tramite correlazione</a:t>
            </a:r>
          </a:p>
          <a:p>
            <a:r>
              <a:rPr lang="it-IT" dirty="0" smtClean="0"/>
              <a:t>Correlazione = sostituzione di ogni pixel tramite una «media» dei pixel vicini</a:t>
            </a:r>
          </a:p>
          <a:p>
            <a:r>
              <a:rPr lang="it-IT" dirty="0" smtClean="0"/>
              <a:t>Si può pensare come una «finestrella» che spazza l’immagine pixel per pixel</a:t>
            </a:r>
          </a:p>
          <a:p>
            <a:r>
              <a:rPr lang="it-IT" dirty="0" smtClean="0"/>
              <a:t>I filtri possono avere vari effetti: riduzione del dettaglio, evidenziazione dei bordi, rimozione rumore…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41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2E2F9FF7-B377-47B6-9778-DD1AB013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944" y="1533333"/>
            <a:ext cx="1288020" cy="128802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="" xmlns:a16="http://schemas.microsoft.com/office/drawing/2014/main" id="{11586AFB-C9C8-4320-AD52-5FD6091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165" y="2821353"/>
            <a:ext cx="1343075" cy="134787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39" y="4433046"/>
            <a:ext cx="2796321" cy="2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408DE3-5E4A-4CC9-A0C4-1FBD5225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Momento interattivo (</a:t>
            </a:r>
            <a:r>
              <a:rPr lang="it-IT" sz="3600" dirty="0" err="1"/>
              <a:t>iI</a:t>
            </a:r>
            <a:r>
              <a:rPr lang="it-IT" sz="3600" dirty="0"/>
              <a:t>) – filtri interattivi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8D78A21-2EDA-432E-A386-12AAFB9D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https://mzullich.shinyapps.io/filters/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1733D88-D3B3-45BC-8524-E4EB60E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9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6FF8EF-3C37-4F81-9217-72B98096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(applicazione)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1980973-053C-4B59-9D52-E1198A10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Obiettivo </a:t>
            </a:r>
            <a:r>
              <a:rPr lang="it-IT" dirty="0"/>
              <a:t>ideale: riconoscere oggetti simili in immagini diverse</a:t>
            </a:r>
          </a:p>
          <a:p>
            <a:pPr lvl="1"/>
            <a:r>
              <a:rPr lang="it-IT" dirty="0"/>
              <a:t>Differente orientamento</a:t>
            </a:r>
          </a:p>
          <a:p>
            <a:pPr lvl="1"/>
            <a:r>
              <a:rPr lang="it-IT" dirty="0"/>
              <a:t>Differente illuminazione</a:t>
            </a:r>
          </a:p>
          <a:p>
            <a:pPr lvl="1"/>
            <a:r>
              <a:rPr lang="it-IT" dirty="0"/>
              <a:t>Differente contesto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CA3D2F-180B-4901-B6FC-39F72808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7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4B7359-B42A-4E94-AD5B-0CC0292B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PUNTO CHIAVE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9B919D-4024-472E-A503-DF32D371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235553"/>
          </a:xfrm>
        </p:spPr>
        <p:txBody>
          <a:bodyPr/>
          <a:lstStyle/>
          <a:p>
            <a:r>
              <a:rPr lang="it-IT" dirty="0"/>
              <a:t>Per permettere il riconoscimento di </a:t>
            </a:r>
            <a:r>
              <a:rPr lang="it-IT" b="1" dirty="0"/>
              <a:t>oggetti complessi</a:t>
            </a:r>
            <a:r>
              <a:rPr lang="it-IT" dirty="0"/>
              <a:t>, operiamo una </a:t>
            </a:r>
            <a:r>
              <a:rPr lang="it-IT" b="1" dirty="0"/>
              <a:t>decomposizione in caratteristiche (feature) semplici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07FB63-3B67-4348-85A4-48FE4CF7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44</a:t>
            </a:fld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676DBB89-C7AF-44D7-9149-C3BBED544EF0}"/>
              </a:ext>
            </a:extLst>
          </p:cNvPr>
          <p:cNvSpPr/>
          <p:nvPr/>
        </p:nvSpPr>
        <p:spPr>
          <a:xfrm>
            <a:off x="7055331" y="3942002"/>
            <a:ext cx="1439622" cy="1439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punto</a:t>
            </a:r>
            <a:endParaRPr lang="it-IT" dirty="0"/>
          </a:p>
        </p:txBody>
      </p:sp>
      <p:sp>
        <p:nvSpPr>
          <p:cNvPr id="6" name="Circle: Hollow 5">
            <a:extLst>
              <a:ext uri="{FF2B5EF4-FFF2-40B4-BE49-F238E27FC236}">
                <a16:creationId xmlns="" xmlns:a16="http://schemas.microsoft.com/office/drawing/2014/main" id="{BC604579-6858-4305-8FF3-96A86BA6F290}"/>
              </a:ext>
            </a:extLst>
          </p:cNvPr>
          <p:cNvSpPr/>
          <p:nvPr/>
        </p:nvSpPr>
        <p:spPr>
          <a:xfrm>
            <a:off x="6354521" y="3258897"/>
            <a:ext cx="2839798" cy="2839798"/>
          </a:xfrm>
          <a:prstGeom prst="don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87E6CDDE-5BE2-40F7-9650-02E8373681A1}"/>
              </a:ext>
            </a:extLst>
          </p:cNvPr>
          <p:cNvSpPr/>
          <p:nvPr/>
        </p:nvSpPr>
        <p:spPr>
          <a:xfrm>
            <a:off x="6857342" y="3429000"/>
            <a:ext cx="18341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contesto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="" xmlns:a16="http://schemas.microsoft.com/office/drawing/2014/main" id="{85A8C816-9728-4176-8A76-68A4A8B7CDAD}"/>
              </a:ext>
            </a:extLst>
          </p:cNvPr>
          <p:cNvSpPr/>
          <p:nvPr/>
        </p:nvSpPr>
        <p:spPr>
          <a:xfrm flipH="1">
            <a:off x="5103364" y="3198332"/>
            <a:ext cx="1650519" cy="296092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F1D34BBD-1861-4237-BFA7-7B4200240277}"/>
              </a:ext>
            </a:extLst>
          </p:cNvPr>
          <p:cNvSpPr/>
          <p:nvPr/>
        </p:nvSpPr>
        <p:spPr>
          <a:xfrm>
            <a:off x="2810042" y="3258897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BORDI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55FA00D6-B91A-4C29-AED8-68A8BE3B7ABB}"/>
              </a:ext>
            </a:extLst>
          </p:cNvPr>
          <p:cNvSpPr/>
          <p:nvPr/>
        </p:nvSpPr>
        <p:spPr>
          <a:xfrm>
            <a:off x="2810042" y="4249452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PUNTI CHIAVE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="" xmlns:a16="http://schemas.microsoft.com/office/drawing/2014/main" id="{9AB832E1-9886-4A84-BD97-E7611025866D}"/>
              </a:ext>
            </a:extLst>
          </p:cNvPr>
          <p:cNvSpPr/>
          <p:nvPr/>
        </p:nvSpPr>
        <p:spPr>
          <a:xfrm>
            <a:off x="2780219" y="5248271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FORME PRIMITIVE (cerchi, </a:t>
            </a:r>
            <a:r>
              <a:rPr lang="it-IT" i="1" dirty="0"/>
              <a:t>blob</a:t>
            </a:r>
            <a:r>
              <a:rPr lang="it-IT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2958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999A18-395F-4F50-ABDA-8406B137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SIFT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52F88B0-F90F-4532-91B6-4C4862CA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240078" cy="4752974"/>
          </a:xfrm>
        </p:spPr>
        <p:txBody>
          <a:bodyPr/>
          <a:lstStyle/>
          <a:p>
            <a:r>
              <a:rPr lang="it-IT" dirty="0"/>
              <a:t>Acronimo di </a:t>
            </a:r>
            <a:r>
              <a:rPr lang="it-IT" b="1" dirty="0"/>
              <a:t>Scale </a:t>
            </a:r>
            <a:r>
              <a:rPr lang="it-IT" b="1" dirty="0" err="1"/>
              <a:t>Invariant</a:t>
            </a:r>
            <a:r>
              <a:rPr lang="it-IT" b="1" dirty="0"/>
              <a:t> Feature </a:t>
            </a:r>
            <a:r>
              <a:rPr lang="it-IT" b="1" dirty="0" err="1"/>
              <a:t>Transform</a:t>
            </a:r>
            <a:endParaRPr lang="it-IT" dirty="0"/>
          </a:p>
          <a:p>
            <a:r>
              <a:rPr lang="it-IT" b="1" dirty="0"/>
              <a:t>Scale </a:t>
            </a:r>
            <a:r>
              <a:rPr lang="it-IT" b="1" dirty="0" err="1"/>
              <a:t>Invariant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it-IT" i="1" dirty="0"/>
              <a:t>Invarianza alla </a:t>
            </a:r>
            <a:r>
              <a:rPr lang="it-IT" i="1" dirty="0" err="1"/>
              <a:t>scalatura</a:t>
            </a:r>
            <a:endParaRPr lang="it-IT" i="1" dirty="0"/>
          </a:p>
          <a:p>
            <a:r>
              <a:rPr lang="it-IT" dirty="0" smtClean="0"/>
              <a:t>(ES. </a:t>
            </a:r>
            <a:r>
              <a:rPr lang="it-IT" dirty="0" err="1" smtClean="0"/>
              <a:t>Sobel</a:t>
            </a:r>
            <a:r>
              <a:rPr lang="it-IT" dirty="0" smtClean="0"/>
              <a:t> </a:t>
            </a:r>
            <a:r>
              <a:rPr lang="it-IT" dirty="0"/>
              <a:t>→ può dare risultati non univoci in base alla risoluzione o scala di un </a:t>
            </a:r>
            <a:r>
              <a:rPr lang="it-IT" dirty="0" smtClean="0"/>
              <a:t>oggetto)</a:t>
            </a:r>
            <a:endParaRPr lang="it-IT" dirty="0"/>
          </a:p>
          <a:p>
            <a:r>
              <a:rPr lang="it-IT" dirty="0"/>
              <a:t>SIFT si rende </a:t>
            </a:r>
            <a:r>
              <a:rPr lang="it-IT" b="1" dirty="0"/>
              <a:t>invariante </a:t>
            </a:r>
            <a:r>
              <a:rPr lang="it-IT" dirty="0"/>
              <a:t>alla scala:</a:t>
            </a:r>
          </a:p>
          <a:p>
            <a:r>
              <a:rPr lang="it-IT" dirty="0"/>
              <a:t>Indipendentemente dalla grandezza dell’oggetto nell’immagine e dalla risoluzione di questa, i punti chiave dell’oggetto identificati da SIFT saranno sempre gli stessi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B7F8E1-F52B-4B27-8706-5CBBE729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7" y="1476375"/>
            <a:ext cx="2894419" cy="289441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50" y="3963581"/>
            <a:ext cx="2894419" cy="2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F87419-8850-444A-B1C5-DA06912B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SIFT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30DFCF3-652F-422A-A571-82A69B10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034386" cy="2209799"/>
          </a:xfrm>
        </p:spPr>
        <p:txBody>
          <a:bodyPr/>
          <a:lstStyle/>
          <a:p>
            <a:r>
              <a:rPr lang="it-IT" dirty="0"/>
              <a:t>Basato sul </a:t>
            </a:r>
            <a:r>
              <a:rPr lang="it-IT" b="1" dirty="0"/>
              <a:t>riconoscimento dei blob</a:t>
            </a:r>
          </a:p>
          <a:p>
            <a:r>
              <a:rPr lang="it-IT" dirty="0"/>
              <a:t>A cui viene aggiunto un </a:t>
            </a:r>
            <a:r>
              <a:rPr lang="it-IT" b="1" dirty="0" smtClean="0"/>
              <a:t>descrittore numerico</a:t>
            </a:r>
            <a:r>
              <a:rPr lang="it-IT" dirty="0" smtClean="0"/>
              <a:t> </a:t>
            </a:r>
            <a:r>
              <a:rPr lang="it-IT" dirty="0"/>
              <a:t>del vicinato del punto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96A0087-C12A-4169-B70F-5710D620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46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A848A77-8ECD-4529-91AF-23B3B57A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79" y="3453227"/>
            <a:ext cx="8877496" cy="28553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86" y="1526298"/>
            <a:ext cx="2329057" cy="198885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21" y="623816"/>
            <a:ext cx="2372678" cy="19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E2BB9EF-66C6-4E9F-A90B-570A4B77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</a:t>
            </a:r>
            <a:r>
              <a:rPr lang="it-IT" dirty="0" err="1"/>
              <a:t>sift</a:t>
            </a:r>
            <a:r>
              <a:rPr lang="it-IT" dirty="0"/>
              <a:t>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AE71879-FA05-4146-9FF9-60E2372F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47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03AA3049-8DE3-4DC2-ABCF-91297BFD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3" y="1301371"/>
            <a:ext cx="6990157" cy="5556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D2D430D-A2B5-40D1-8482-54EA7818D215}"/>
              </a:ext>
            </a:extLst>
          </p:cNvPr>
          <p:cNvSpPr txBox="1"/>
          <p:nvPr/>
        </p:nvSpPr>
        <p:spPr>
          <a:xfrm>
            <a:off x="7315200" y="5437365"/>
            <a:ext cx="5057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Source: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https://www.pyimagesearch.com/wp-content/uploads/2016/01/bryce_match_01-1024x814.jpg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7F5603F-D4C6-4EB3-ADEE-02351A0B76B3}"/>
              </a:ext>
            </a:extLst>
          </p:cNvPr>
          <p:cNvSpPr txBox="1"/>
          <p:nvPr/>
        </p:nvSpPr>
        <p:spPr>
          <a:xfrm>
            <a:off x="7858125" y="2543175"/>
            <a:ext cx="3164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9413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C9994F0-69B6-45E5-8E1B-C5754363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SIFT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2ED507D-71A0-4C9B-89F8-A9704A1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476375"/>
            <a:ext cx="7124700" cy="5197311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 err="1"/>
              <a:t>Bag</a:t>
            </a:r>
            <a:r>
              <a:rPr lang="it-IT" b="1" dirty="0"/>
              <a:t> Of Words </a:t>
            </a:r>
            <a:r>
              <a:rPr lang="it-IT" b="1" dirty="0" err="1"/>
              <a:t>approach</a:t>
            </a:r>
            <a:r>
              <a:rPr lang="it-IT" dirty="0"/>
              <a:t>:</a:t>
            </a:r>
          </a:p>
          <a:p>
            <a:r>
              <a:rPr lang="it-IT" dirty="0"/>
              <a:t>Ammettiamo di avere 10.000 immagini di gatti</a:t>
            </a:r>
          </a:p>
          <a:p>
            <a:r>
              <a:rPr lang="it-IT" dirty="0"/>
              <a:t>Applichiamo SIFT ad ognuna di esse</a:t>
            </a:r>
          </a:p>
          <a:p>
            <a:r>
              <a:rPr lang="it-IT" dirty="0"/>
              <a:t>È possibile identificare dei </a:t>
            </a:r>
            <a:r>
              <a:rPr lang="it-IT" b="1" dirty="0"/>
              <a:t>punti chiave comuni alle immagini</a:t>
            </a:r>
          </a:p>
          <a:p>
            <a:pPr lvl="1"/>
            <a:r>
              <a:rPr lang="it-IT" dirty="0"/>
              <a:t>«Visual words»</a:t>
            </a:r>
          </a:p>
          <a:p>
            <a:r>
              <a:rPr lang="it-IT" dirty="0"/>
              <a:t>Queste informazioni possono essere usate, ad esempio, per identificare, data un’immagine di interrogazione (query), la somiglianza di quest’immagine ad un gatto</a:t>
            </a:r>
          </a:p>
          <a:p>
            <a:pPr lvl="1"/>
            <a:r>
              <a:rPr lang="it-IT" dirty="0"/>
              <a:t>Giro SIFT su questa immagine per verificare se questa immagine presenta alcune «visual words» comuni ai gatti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0BF3018-FAA0-4ADA-BA81-FA15500D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B39F2F2-48AD-42DC-8F39-767DA0B2A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92" y="885825"/>
            <a:ext cx="2688508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B227541-BD4E-475C-BC3D-BABC66ECD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91" y="2127086"/>
            <a:ext cx="2688509" cy="15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AEB16F1A-B6D4-40AB-9785-27D872A0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1" y="1907694"/>
            <a:ext cx="1401727" cy="1868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1916D17-CD16-4CE3-94A5-883CFA61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326" y="5257966"/>
            <a:ext cx="1686246" cy="152763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="" xmlns:a16="http://schemas.microsoft.com/office/drawing/2014/main" id="{89CA09D3-F9B1-44EC-A5DD-3BDFF93CCAEE}"/>
              </a:ext>
            </a:extLst>
          </p:cNvPr>
          <p:cNvSpPr/>
          <p:nvPr/>
        </p:nvSpPr>
        <p:spPr>
          <a:xfrm>
            <a:off x="7334250" y="759307"/>
            <a:ext cx="4857750" cy="3241194"/>
          </a:xfrm>
          <a:prstGeom prst="roundRect">
            <a:avLst/>
          </a:prstGeom>
          <a:noFill/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Arrow: U-Turn 17">
            <a:extLst>
              <a:ext uri="{FF2B5EF4-FFF2-40B4-BE49-F238E27FC236}">
                <a16:creationId xmlns="" xmlns:a16="http://schemas.microsoft.com/office/drawing/2014/main" id="{B6C8C397-0184-4270-BC65-6D4EBFA73C16}"/>
              </a:ext>
            </a:extLst>
          </p:cNvPr>
          <p:cNvSpPr/>
          <p:nvPr/>
        </p:nvSpPr>
        <p:spPr>
          <a:xfrm rot="4859652" flipV="1">
            <a:off x="6925210" y="3846430"/>
            <a:ext cx="712233" cy="457199"/>
          </a:xfrm>
          <a:prstGeom prst="utur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7FDFAA1F-2E9A-4FD3-A966-9581A257A2A1}"/>
              </a:ext>
            </a:extLst>
          </p:cNvPr>
          <p:cNvSpPr/>
          <p:nvPr/>
        </p:nvSpPr>
        <p:spPr>
          <a:xfrm>
            <a:off x="7508755" y="4063966"/>
            <a:ext cx="209547" cy="209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2E732D8F-0D8D-40C9-BC93-DE454EE341E2}"/>
              </a:ext>
            </a:extLst>
          </p:cNvPr>
          <p:cNvSpPr/>
          <p:nvPr/>
        </p:nvSpPr>
        <p:spPr>
          <a:xfrm>
            <a:off x="7508754" y="4365148"/>
            <a:ext cx="209547" cy="2095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B648B0E2-9F1B-4C44-9322-F771AEEE8102}"/>
              </a:ext>
            </a:extLst>
          </p:cNvPr>
          <p:cNvSpPr/>
          <p:nvPr/>
        </p:nvSpPr>
        <p:spPr>
          <a:xfrm>
            <a:off x="7508754" y="4644843"/>
            <a:ext cx="209547" cy="20954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4" name="Table 24">
            <a:extLst>
              <a:ext uri="{FF2B5EF4-FFF2-40B4-BE49-F238E27FC236}">
                <a16:creationId xmlns="" xmlns:a16="http://schemas.microsoft.com/office/drawing/2014/main" id="{A489223B-9318-4D1D-95EC-EBAC1A467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97175"/>
              </p:ext>
            </p:extLst>
          </p:nvPr>
        </p:nvGraphicFramePr>
        <p:xfrm>
          <a:off x="7797556" y="4090633"/>
          <a:ext cx="3694176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36">
                  <a:extLst>
                    <a:ext uri="{9D8B030D-6E8A-4147-A177-3AD203B41FA5}">
                      <a16:colId xmlns="" xmlns:a16="http://schemas.microsoft.com/office/drawing/2014/main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="" xmlns:a16="http://schemas.microsoft.com/office/drawing/2014/main" val="3967384086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="" xmlns:a16="http://schemas.microsoft.com/office/drawing/2014/main" id="{F662C65C-183A-43FE-B83A-0129FBF6E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20984"/>
              </p:ext>
            </p:extLst>
          </p:nvPr>
        </p:nvGraphicFramePr>
        <p:xfrm>
          <a:off x="7797556" y="4387544"/>
          <a:ext cx="3694176" cy="18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2336">
                  <a:extLst>
                    <a:ext uri="{9D8B030D-6E8A-4147-A177-3AD203B41FA5}">
                      <a16:colId xmlns="" xmlns:a16="http://schemas.microsoft.com/office/drawing/2014/main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="" xmlns:a16="http://schemas.microsoft.com/office/drawing/2014/main" val="3967384086"/>
                  </a:ext>
                </a:extLst>
              </a:tr>
            </a:tbl>
          </a:graphicData>
        </a:graphic>
      </p:graphicFrame>
      <p:graphicFrame>
        <p:nvGraphicFramePr>
          <p:cNvPr id="28" name="Table 24">
            <a:extLst>
              <a:ext uri="{FF2B5EF4-FFF2-40B4-BE49-F238E27FC236}">
                <a16:creationId xmlns="" xmlns:a16="http://schemas.microsoft.com/office/drawing/2014/main" id="{18CDE7CF-13F3-4621-BF0F-CC9AE1ABC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16248"/>
              </p:ext>
            </p:extLst>
          </p:nvPr>
        </p:nvGraphicFramePr>
        <p:xfrm>
          <a:off x="7797556" y="4683772"/>
          <a:ext cx="3694176" cy="182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2336">
                  <a:extLst>
                    <a:ext uri="{9D8B030D-6E8A-4147-A177-3AD203B41FA5}">
                      <a16:colId xmlns="" xmlns:a16="http://schemas.microsoft.com/office/drawing/2014/main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="" xmlns:a16="http://schemas.microsoft.com/office/drawing/2014/main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="" xmlns:a16="http://schemas.microsoft.com/office/drawing/2014/main" val="3967384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7672DFDC-29DA-4BB7-A3C0-B327FC7E5E38}"/>
                  </a:ext>
                </a:extLst>
              </p:cNvPr>
              <p:cNvSpPr txBox="1"/>
              <p:nvPr/>
            </p:nvSpPr>
            <p:spPr>
              <a:xfrm>
                <a:off x="7522915" y="4917678"/>
                <a:ext cx="136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72DFDC-29DA-4BB7-A3C0-B327FC7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15" y="4917678"/>
                <a:ext cx="136256" cy="276999"/>
              </a:xfrm>
              <a:prstGeom prst="rect">
                <a:avLst/>
              </a:prstGeom>
              <a:blipFill>
                <a:blip r:embed="rId6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36A5AB8B-BC0A-4FCE-84C4-03A26F07B40E}"/>
              </a:ext>
            </a:extLst>
          </p:cNvPr>
          <p:cNvCxnSpPr/>
          <p:nvPr/>
        </p:nvCxnSpPr>
        <p:spPr>
          <a:xfrm>
            <a:off x="7200900" y="5194677"/>
            <a:ext cx="4905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Curved Up 31">
            <a:extLst>
              <a:ext uri="{FF2B5EF4-FFF2-40B4-BE49-F238E27FC236}">
                <a16:creationId xmlns="" xmlns:a16="http://schemas.microsoft.com/office/drawing/2014/main" id="{F5B47B77-1185-428D-B86E-8B86AD3BB537}"/>
              </a:ext>
            </a:extLst>
          </p:cNvPr>
          <p:cNvSpPr/>
          <p:nvPr/>
        </p:nvSpPr>
        <p:spPr>
          <a:xfrm rot="18529982">
            <a:off x="9060578" y="5286273"/>
            <a:ext cx="885825" cy="365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Arrow: U-Turn 33">
            <a:extLst>
              <a:ext uri="{FF2B5EF4-FFF2-40B4-BE49-F238E27FC236}">
                <a16:creationId xmlns="" xmlns:a16="http://schemas.microsoft.com/office/drawing/2014/main" id="{791857B4-5516-4D70-B6E4-DD940BCE73F2}"/>
              </a:ext>
            </a:extLst>
          </p:cNvPr>
          <p:cNvSpPr/>
          <p:nvPr/>
        </p:nvSpPr>
        <p:spPr>
          <a:xfrm rot="9090967" flipH="1">
            <a:off x="10463299" y="4711310"/>
            <a:ext cx="664599" cy="2163409"/>
          </a:xfrm>
          <a:prstGeom prst="uturnArrow">
            <a:avLst>
              <a:gd name="adj1" fmla="val 11391"/>
              <a:gd name="adj2" fmla="val 25000"/>
              <a:gd name="adj3" fmla="val 40876"/>
              <a:gd name="adj4" fmla="val 43750"/>
              <a:gd name="adj5" fmla="val 29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6DAA3ED7-7C03-4209-82EE-EC5941021202}"/>
              </a:ext>
            </a:extLst>
          </p:cNvPr>
          <p:cNvSpPr txBox="1"/>
          <p:nvPr/>
        </p:nvSpPr>
        <p:spPr>
          <a:xfrm>
            <a:off x="10692942" y="5219866"/>
            <a:ext cx="969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i="1" dirty="0"/>
              <a:t>similarità</a:t>
            </a:r>
          </a:p>
          <a:p>
            <a:pPr algn="ctr"/>
            <a:r>
              <a:rPr lang="it-IT" i="1" dirty="0"/>
              <a:t>=</a:t>
            </a:r>
          </a:p>
          <a:p>
            <a:pPr algn="ctr"/>
            <a:r>
              <a:rPr lang="it-IT" i="1" dirty="0"/>
              <a:t>89%</a:t>
            </a:r>
          </a:p>
        </p:txBody>
      </p:sp>
    </p:spTree>
    <p:extLst>
      <p:ext uri="{BB962C8B-B14F-4D97-AF65-F5344CB8AC3E}">
        <p14:creationId xmlns:p14="http://schemas.microsoft.com/office/powerpoint/2010/main" val="740815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18" grpId="0" animBg="1"/>
      <p:bldP spid="19" grpId="0" animBg="1"/>
      <p:bldP spid="21" grpId="0" animBg="1"/>
      <p:bldP spid="23" grpId="0" animBg="1"/>
      <p:bldP spid="29" grpId="0"/>
      <p:bldP spid="32" grpId="0" animBg="1"/>
      <p:bldP spid="34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62D8C25-5BD4-42E2-A889-C03F84E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</a:t>
            </a:r>
            <a:r>
              <a:rPr lang="it-IT" dirty="0" err="1"/>
              <a:t>sift</a:t>
            </a:r>
            <a:r>
              <a:rPr lang="it-IT" dirty="0"/>
              <a:t>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BDDBE60-FCCA-478B-A785-9C0CCCDA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575" y="1476376"/>
            <a:ext cx="3581232" cy="4752974"/>
          </a:xfrm>
        </p:spPr>
        <p:txBody>
          <a:bodyPr/>
          <a:lstStyle/>
          <a:p>
            <a:r>
              <a:rPr lang="it-IT" dirty="0"/>
              <a:t>Object tracking («Tracciamento di oggetti»)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2EDF77-AC59-4DF5-95BE-AF015AA2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7478C11-095D-4F2A-A052-6DBF71F3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92186"/>
            <a:ext cx="7286625" cy="4098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9D20FD0-A62C-4A01-B1BF-5D39E358F314}"/>
              </a:ext>
            </a:extLst>
          </p:cNvPr>
          <p:cNvSpPr txBox="1"/>
          <p:nvPr/>
        </p:nvSpPr>
        <p:spPr>
          <a:xfrm>
            <a:off x="581192" y="6229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Source: https://i.ytimg.com/vi/q7_BhXeWv6I/maxresdefault.jpg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262230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04CD925-1316-4B35-8909-BE13CFD5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vedete in questa immagine?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333500"/>
            <a:ext cx="8267699" cy="5511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F017349-8671-477E-BEC2-AB5F45D5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476375"/>
            <a:ext cx="9755114" cy="5197311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/>
              <a:t>Partendo dai filtri, è possibile progettare in maniera intelligente degli algoritmi per il riconoscimento di caratteristiche</a:t>
            </a:r>
          </a:p>
          <a:p>
            <a:r>
              <a:rPr lang="it-IT" dirty="0" smtClean="0"/>
              <a:t>Idealmente, vorremmo che un oggetto venga riconosciuto indipendentemente dalle condizioni di illuminazione, dall’orientamento, dalla vicinanza/lontananza dall’obiettivo</a:t>
            </a:r>
          </a:p>
          <a:p>
            <a:r>
              <a:rPr lang="it-IT" dirty="0" smtClean="0"/>
              <a:t>Si può riconoscere un oggetto identificando </a:t>
            </a:r>
            <a:r>
              <a:rPr lang="it-IT" b="1" dirty="0" smtClean="0"/>
              <a:t>punti chiave</a:t>
            </a:r>
            <a:r>
              <a:rPr lang="it-IT" dirty="0" smtClean="0"/>
              <a:t> di quest’ultimo</a:t>
            </a:r>
          </a:p>
          <a:p>
            <a:r>
              <a:rPr lang="it-IT" dirty="0" smtClean="0"/>
              <a:t>SIFT identifica punti chiave basandosi sui blob</a:t>
            </a:r>
          </a:p>
          <a:p>
            <a:r>
              <a:rPr lang="it-IT" dirty="0" smtClean="0"/>
              <a:t>E ne descrive il «vicinato»</a:t>
            </a:r>
          </a:p>
          <a:p>
            <a:r>
              <a:rPr lang="it-IT" dirty="0" smtClean="0"/>
              <a:t>Il modo in cui SIFT è progettato, permette di identificare i </a:t>
            </a:r>
            <a:r>
              <a:rPr lang="it-IT" dirty="0" err="1" smtClean="0"/>
              <a:t>pt</a:t>
            </a:r>
            <a:r>
              <a:rPr lang="it-IT" dirty="0" smtClean="0"/>
              <a:t>. chiave indipendentemente dalla grandezza dell’oggetto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19" y="3651905"/>
            <a:ext cx="1510216" cy="12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</a:t>
            </a:r>
            <a:r>
              <a:rPr lang="it-IT" dirty="0" smtClean="0">
                <a:latin typeface="+mj-lt"/>
              </a:rPr>
              <a:t>03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Dal </a:t>
            </a:r>
            <a:r>
              <a:rPr lang="en-US" b="1" dirty="0" err="1" smtClean="0">
                <a:latin typeface="+mj-lt"/>
              </a:rPr>
              <a:t>modello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lineare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alla</a:t>
            </a:r>
            <a:r>
              <a:rPr lang="en-US" b="1" dirty="0" smtClean="0">
                <a:latin typeface="+mj-lt"/>
              </a:rPr>
              <a:t> rete </a:t>
            </a:r>
            <a:r>
              <a:rPr lang="en-US" b="1" dirty="0" err="1" smtClean="0">
                <a:latin typeface="+mj-lt"/>
              </a:rPr>
              <a:t>neurale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7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2319E0-C839-4FB8-B12E-965022FF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dataset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="" xmlns:a16="http://schemas.microsoft.com/office/drawing/2014/main" id="{6AFAADB0-3F25-4E12-A736-0E347468E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807528"/>
              </p:ext>
            </p:extLst>
          </p:nvPr>
        </p:nvGraphicFramePr>
        <p:xfrm>
          <a:off x="2228850" y="2630028"/>
          <a:ext cx="7943850" cy="333756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88770">
                  <a:extLst>
                    <a:ext uri="{9D8B030D-6E8A-4147-A177-3AD203B41FA5}">
                      <a16:colId xmlns="" xmlns:a16="http://schemas.microsoft.com/office/drawing/2014/main" val="3825068782"/>
                    </a:ext>
                  </a:extLst>
                </a:gridCol>
                <a:gridCol w="1588770">
                  <a:extLst>
                    <a:ext uri="{9D8B030D-6E8A-4147-A177-3AD203B41FA5}">
                      <a16:colId xmlns="" xmlns:a16="http://schemas.microsoft.com/office/drawing/2014/main" val="370657570"/>
                    </a:ext>
                  </a:extLst>
                </a:gridCol>
                <a:gridCol w="1588770">
                  <a:extLst>
                    <a:ext uri="{9D8B030D-6E8A-4147-A177-3AD203B41FA5}">
                      <a16:colId xmlns="" xmlns:a16="http://schemas.microsoft.com/office/drawing/2014/main" val="4049549670"/>
                    </a:ext>
                  </a:extLst>
                </a:gridCol>
                <a:gridCol w="1588770">
                  <a:extLst>
                    <a:ext uri="{9D8B030D-6E8A-4147-A177-3AD203B41FA5}">
                      <a16:colId xmlns="" xmlns:a16="http://schemas.microsoft.com/office/drawing/2014/main" val="4178137680"/>
                    </a:ext>
                  </a:extLst>
                </a:gridCol>
                <a:gridCol w="1588770">
                  <a:extLst>
                    <a:ext uri="{9D8B030D-6E8A-4147-A177-3AD203B41FA5}">
                      <a16:colId xmlns="" xmlns:a16="http://schemas.microsoft.com/office/drawing/2014/main" val="185358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Unità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Altezza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Età (anni)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4318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3804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54437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004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3719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225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6756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98831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561790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387F81D-FCB4-4760-95D9-19517B8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52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F97D06C-3019-48D4-9881-CAA496935BF1}"/>
              </a:ext>
            </a:extLst>
          </p:cNvPr>
          <p:cNvSpPr/>
          <p:nvPr/>
        </p:nvSpPr>
        <p:spPr>
          <a:xfrm rot="16200000">
            <a:off x="-591832" y="3554253"/>
            <a:ext cx="38988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Unità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Statistiche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Osservazioni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22616AE-3DC0-4958-91F9-2A9F0F3BFFE0}"/>
              </a:ext>
            </a:extLst>
          </p:cNvPr>
          <p:cNvSpPr/>
          <p:nvPr/>
        </p:nvSpPr>
        <p:spPr>
          <a:xfrm>
            <a:off x="5485578" y="1912617"/>
            <a:ext cx="1811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Variabili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9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881C9EB-A007-4D16-83BA-09EFEEF7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BB017DD-888D-4C4D-8CAB-A3B0F157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Potrei chiedermi se esiste una legge che governa la relazione fra due o più variabili</a:t>
            </a:r>
          </a:p>
          <a:p>
            <a:r>
              <a:rPr lang="it-IT" dirty="0"/>
              <a:t>Es: </a:t>
            </a:r>
            <a:r>
              <a:rPr lang="it-IT" i="1" dirty="0"/>
              <a:t>il peso e l’altezza sono in qualche modo collegati?</a:t>
            </a:r>
          </a:p>
          <a:p>
            <a:r>
              <a:rPr lang="it-IT" i="1" dirty="0"/>
              <a:t>→ Posso in qualche modo prevedere il peso data l’altezza?</a:t>
            </a:r>
          </a:p>
          <a:p>
            <a:r>
              <a:rPr lang="it-IT" i="1" dirty="0"/>
              <a:t>Con che sicurezza / precisione posso formulare la precisione?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926062B-587E-46CF-9B7F-272C4A0B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46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B19CE3-5F49-4A61-9E97-1BA542BA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3993A1C-C9D4-4F8B-81D5-0F6A57D3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809874"/>
          </a:xfrm>
        </p:spPr>
        <p:txBody>
          <a:bodyPr/>
          <a:lstStyle/>
          <a:p>
            <a:r>
              <a:rPr lang="it-IT" dirty="0"/>
              <a:t>Il collegamento più semplice a cui posso pensare è la </a:t>
            </a:r>
            <a:r>
              <a:rPr lang="it-IT" b="1" dirty="0"/>
              <a:t>relazione lineare </a:t>
            </a:r>
            <a:r>
              <a:rPr lang="it-IT" dirty="0"/>
              <a:t>fra le due variabili</a:t>
            </a:r>
          </a:p>
          <a:p>
            <a:r>
              <a:rPr lang="it-IT" sz="3000" i="1" dirty="0"/>
              <a:t>Il peso è determinato dall’altezza, moltiplicata per un determinato </a:t>
            </a:r>
            <a:r>
              <a:rPr lang="it-IT" sz="3000" b="1" i="1" dirty="0"/>
              <a:t>valore fisso</a:t>
            </a:r>
            <a:r>
              <a:rPr lang="it-IT" sz="3000" i="1" dirty="0"/>
              <a:t>, più un eventuale </a:t>
            </a:r>
            <a:r>
              <a:rPr lang="it-IT" sz="3000" b="1" i="1" dirty="0"/>
              <a:t>ammontare fisso </a:t>
            </a:r>
            <a:r>
              <a:rPr lang="it-IT" sz="3000" i="1" dirty="0"/>
              <a:t>indipendente dall’altezza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62158B0-0C00-4FD4-B461-ECCAA53F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54</a:t>
            </a:fld>
            <a:endParaRPr lang="it-IT"/>
          </a:p>
        </p:txBody>
      </p:sp>
      <p:sp>
        <p:nvSpPr>
          <p:cNvPr id="5" name="Callout: Double Bent Line with Accent Bar 4">
            <a:extLst>
              <a:ext uri="{FF2B5EF4-FFF2-40B4-BE49-F238E27FC236}">
                <a16:creationId xmlns="" xmlns:a16="http://schemas.microsoft.com/office/drawing/2014/main" id="{E8D68933-39B7-4C41-9E2D-C47E63DE6DF6}"/>
              </a:ext>
            </a:extLst>
          </p:cNvPr>
          <p:cNvSpPr/>
          <p:nvPr/>
        </p:nvSpPr>
        <p:spPr>
          <a:xfrm>
            <a:off x="2619375" y="5181601"/>
            <a:ext cx="1933575" cy="91709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33637"/>
              <a:gd name="adj6" fmla="val -113111"/>
              <a:gd name="adj7" fmla="val -187226"/>
              <a:gd name="adj8" fmla="val -874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Coefficiente angolare</a:t>
            </a:r>
          </a:p>
        </p:txBody>
      </p:sp>
      <p:sp>
        <p:nvSpPr>
          <p:cNvPr id="7" name="Callout: Double Bent Line with Accent Bar 6">
            <a:extLst>
              <a:ext uri="{FF2B5EF4-FFF2-40B4-BE49-F238E27FC236}">
                <a16:creationId xmlns="" xmlns:a16="http://schemas.microsoft.com/office/drawing/2014/main" id="{F14F676B-5DAD-49A7-A301-A6BD8EE638B4}"/>
              </a:ext>
            </a:extLst>
          </p:cNvPr>
          <p:cNvSpPr/>
          <p:nvPr/>
        </p:nvSpPr>
        <p:spPr>
          <a:xfrm>
            <a:off x="6429375" y="4295774"/>
            <a:ext cx="1933575" cy="91709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30815"/>
              <a:gd name="adj6" fmla="val -34786"/>
              <a:gd name="adj7" fmla="val -71941"/>
              <a:gd name="adj8" fmla="val -36692"/>
            </a:avLst>
          </a:prstGeom>
          <a:solidFill>
            <a:srgbClr val="000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Intercetta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DD7E24FB-C3E2-484A-B2C1-64AF08417395}"/>
                  </a:ext>
                </a:extLst>
              </p:cNvPr>
              <p:cNvSpPr txBox="1"/>
              <p:nvPr/>
            </p:nvSpPr>
            <p:spPr>
              <a:xfrm>
                <a:off x="5400674" y="5544696"/>
                <a:ext cx="47833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𝑃𝑒𝑠𝑜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𝑎𝑙𝑡𝑒𝑧𝑧𝑎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3600" b="0" i="1" smtClean="0">
                          <a:solidFill>
                            <a:srgbClr val="0000E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7E24FB-C3E2-484A-B2C1-64AF08417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74" y="5544696"/>
                <a:ext cx="478336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52F94211-4C53-4F26-AF90-4BA5E62EBEC6}"/>
              </a:ext>
            </a:extLst>
          </p:cNvPr>
          <p:cNvSpPr/>
          <p:nvPr/>
        </p:nvSpPr>
        <p:spPr>
          <a:xfrm>
            <a:off x="4641451" y="6106403"/>
            <a:ext cx="290909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Responso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="" xmlns:a16="http://schemas.microsoft.com/office/drawing/2014/main" id="{BDBDD143-BDEC-4B83-B9A1-B349D192F782}"/>
              </a:ext>
            </a:extLst>
          </p:cNvPr>
          <p:cNvSpPr/>
          <p:nvPr/>
        </p:nvSpPr>
        <p:spPr>
          <a:xfrm rot="5400000">
            <a:off x="5887476" y="4909413"/>
            <a:ext cx="360032" cy="25335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BD46FB7-87F5-4F73-BF6D-0F862BE16A12}"/>
              </a:ext>
            </a:extLst>
          </p:cNvPr>
          <p:cNvSpPr/>
          <p:nvPr/>
        </p:nvSpPr>
        <p:spPr>
          <a:xfrm>
            <a:off x="7304595" y="6208942"/>
            <a:ext cx="29090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Covariata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="" xmlns:a16="http://schemas.microsoft.com/office/drawing/2014/main" id="{B39A36B2-0C02-4B70-9B6D-6298A4FE0124}"/>
              </a:ext>
            </a:extLst>
          </p:cNvPr>
          <p:cNvSpPr/>
          <p:nvPr/>
        </p:nvSpPr>
        <p:spPr>
          <a:xfrm rot="5400000">
            <a:off x="8611626" y="4909413"/>
            <a:ext cx="360032" cy="25335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/>
      <p:bldP spid="9" grpId="0"/>
      <p:bldP spid="10" grpId="0" animBg="1"/>
      <p:bldP spid="12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925F63-622F-4874-8555-F27C57C0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 (grafico)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17C843B0-79DD-46C5-BF89-F3CEFB64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000250"/>
            <a:ext cx="5505450" cy="370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5089C4E-F837-40EC-84BD-1097D2B2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55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B4E7A6E-5659-4533-BA3F-0E7744A6B8D5}"/>
              </a:ext>
            </a:extLst>
          </p:cNvPr>
          <p:cNvSpPr txBox="1"/>
          <p:nvPr/>
        </p:nvSpPr>
        <p:spPr>
          <a:xfrm>
            <a:off x="314325" y="6308562"/>
            <a:ext cx="942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https://online.stat.psu.edu/stat200/sites/stat200/files/inline-images/HeightWeight.png</a:t>
            </a:r>
          </a:p>
        </p:txBody>
      </p:sp>
    </p:spTree>
    <p:extLst>
      <p:ext uri="{BB962C8B-B14F-4D97-AF65-F5344CB8AC3E}">
        <p14:creationId xmlns:p14="http://schemas.microsoft.com/office/powerpoint/2010/main" val="26498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4D7DE0-7C4E-40BE-AA12-0862493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funzione di perdita / ERRORE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B4B9994-6A4C-4B9F-934D-E61FD7599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1139"/>
            <a:ext cx="11029615" cy="308609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Devo scegliere un criterio per determinare la retta</a:t>
            </a:r>
          </a:p>
          <a:p>
            <a:r>
              <a:rPr lang="it-IT" dirty="0"/>
              <a:t>Se i punti non sono allineati, andrò sempre incontro ad un errore scegliendo una retta piuttosto che un’altra</a:t>
            </a:r>
          </a:p>
          <a:p>
            <a:r>
              <a:rPr lang="it-IT" dirty="0"/>
              <a:t>Idea: voglio </a:t>
            </a:r>
            <a:r>
              <a:rPr lang="it-IT" b="1" dirty="0"/>
              <a:t>minimizzare </a:t>
            </a:r>
            <a:r>
              <a:rPr lang="it-IT" dirty="0"/>
              <a:t>questo errore</a:t>
            </a:r>
          </a:p>
          <a:p>
            <a:r>
              <a:rPr lang="it-IT" dirty="0"/>
              <a:t>E voglio che gli errori più </a:t>
            </a:r>
            <a:r>
              <a:rPr lang="it-IT" i="1" dirty="0"/>
              <a:t>gravi </a:t>
            </a:r>
            <a:r>
              <a:rPr lang="it-IT" dirty="0"/>
              <a:t>vengano penalizzati più </a:t>
            </a:r>
            <a:r>
              <a:rPr lang="it-IT" i="1" dirty="0"/>
              <a:t>gravemente</a:t>
            </a:r>
          </a:p>
          <a:p>
            <a:r>
              <a:rPr lang="it-IT" b="1" dirty="0"/>
              <a:t>Es. ERRORE QUADRATICO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7C3BE1C-A9B7-4A5E-9AAF-1975AD42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19718064-94AF-4752-B933-9169DFD7A1BD}"/>
                  </a:ext>
                </a:extLst>
              </p:cNvPr>
              <p:cNvSpPr txBox="1"/>
              <p:nvPr/>
            </p:nvSpPr>
            <p:spPr>
              <a:xfrm>
                <a:off x="771525" y="4988836"/>
                <a:ext cx="60144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718064-94AF-4752-B933-9169DFD7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4988836"/>
                <a:ext cx="601446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C945CA51-6C9B-4521-B572-B558F2B852C0}"/>
                  </a:ext>
                </a:extLst>
              </p:cNvPr>
              <p:cNvSpPr txBox="1"/>
              <p:nvPr/>
            </p:nvSpPr>
            <p:spPr>
              <a:xfrm>
                <a:off x="6924675" y="4781022"/>
                <a:ext cx="2994859" cy="846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45CA51-6C9B-4521-B572-B558F2B8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75" y="4781022"/>
                <a:ext cx="2994859" cy="846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9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494EEA-F699-48AA-8273-3B311601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 a più variabili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3102E-DE7A-4B6B-A595-1D1A75DE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57</a:t>
            </a:fld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1772406"/>
            <a:ext cx="6107436" cy="457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="" xmlns:a16="http://schemas.microsoft.com/office/drawing/2014/main" id="{2D4A2F06-C345-4B77-ABF7-1FA337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3" y="1476376"/>
                <a:ext cx="7610308" cy="4872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Posso aggiungere ulteriori variabili per determinare il peso di una persona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𝑃𝑒𝑠𝑜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𝑎𝑙𝑡𝑒𝑧𝑧𝑎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0000E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Il significato geometrico non cambia</a:t>
                </a:r>
              </a:p>
              <a:p>
                <a:r>
                  <a:rPr lang="it-IT" dirty="0"/>
                  <a:t>Ora ho tre dimensioni (altezza, età, peso)</a:t>
                </a:r>
              </a:p>
              <a:p>
                <a:r>
                  <a:rPr lang="it-IT" dirty="0"/>
                  <a:t>La retta in 2D equivale ad un piano in 3D</a:t>
                </a:r>
              </a:p>
              <a:p>
                <a:pPr lvl="1"/>
                <a:r>
                  <a:rPr lang="it-IT" dirty="0"/>
                  <a:t>Il piano è determinato dai due coefficienti angolari e dalla quota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A2F06-C345-4B77-ABF7-1FA33721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1476376"/>
                <a:ext cx="7610308" cy="4872037"/>
              </a:xfrm>
              <a:prstGeom prst="rect">
                <a:avLst/>
              </a:prstGeom>
              <a:blipFill rotWithShape="0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8514632" y="1724025"/>
                <a:ext cx="17205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32" y="1724025"/>
                <a:ext cx="172053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11610808" y="440055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808" y="4400550"/>
                <a:ext cx="1945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625" r="-9375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567445" y="467754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45" y="4677549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273" r="-2121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7471874" y="3086478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74" y="3086478"/>
                <a:ext cx="1803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6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/>
      <p:bldP spid="11" grpId="0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0AE6B3-D2FB-46CF-B459-403E272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Nozioni e nomenclatura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D0BDF96-E55F-47FF-B208-D44C7D744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5"/>
                <a:ext cx="11029615" cy="50672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Modello lineare generico: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In statistica, usualmente non si utilizzano i simboli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/>
                  <a:t> per indicare la pendenza e l’intercetta della retta</a:t>
                </a:r>
              </a:p>
              <a:p>
                <a:r>
                  <a:rPr lang="it-IT" dirty="0"/>
                  <a:t>Per i coefficienti di pendenza delle singole </a:t>
                </a:r>
                <a:r>
                  <a:rPr lang="it-IT" dirty="0" err="1"/>
                  <a:t>covariate</a:t>
                </a:r>
                <a:r>
                  <a:rPr lang="it-IT" dirty="0"/>
                  <a:t>, si usa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, per la quota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it-IT" dirty="0"/>
                  <a:t>La somma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viene chiamata </a:t>
                </a:r>
                <a:r>
                  <a:rPr lang="it-IT" b="1" dirty="0"/>
                  <a:t>somma pesata</a:t>
                </a:r>
                <a:r>
                  <a:rPr lang="it-IT" dirty="0"/>
                  <a:t> o </a:t>
                </a:r>
                <a:r>
                  <a:rPr lang="it-IT" b="1" dirty="0"/>
                  <a:t>combinazione lineare</a:t>
                </a:r>
                <a:r>
                  <a:rPr lang="it-IT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sono detti </a:t>
                </a:r>
                <a:r>
                  <a:rPr lang="it-IT" b="1" dirty="0"/>
                  <a:t>pesi</a:t>
                </a:r>
              </a:p>
              <a:p>
                <a:r>
                  <a:rPr lang="it-IT" dirty="0"/>
                  <a:t>La quota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 la chiameremo </a:t>
                </a:r>
                <a:r>
                  <a:rPr lang="it-IT" b="1" dirty="0" err="1"/>
                  <a:t>bias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BDF96-E55F-47FF-B208-D44C7D744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5"/>
                <a:ext cx="11029615" cy="5067299"/>
              </a:xfrm>
              <a:blipFill>
                <a:blip r:embed="rId2"/>
                <a:stretch>
                  <a:fillRect l="-773" t="-481" r="-1713" b="-19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E67ED37D-A979-4AD6-9EC4-6B96244E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96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A9A25AF-BDFB-4F17-BF0D-AA99F1C5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grafica del modello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B0F554-6F3E-4420-837C-C4733077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59</a:t>
            </a:fld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87C2145B-EB32-41C8-81C8-0B9BC9262F14}"/>
              </a:ext>
            </a:extLst>
          </p:cNvPr>
          <p:cNvSpPr/>
          <p:nvPr/>
        </p:nvSpPr>
        <p:spPr>
          <a:xfrm>
            <a:off x="1857375" y="2543175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altezza</a:t>
            </a:r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400B6026-9FDD-4AA0-8270-041A80C5070E}"/>
              </a:ext>
            </a:extLst>
          </p:cNvPr>
          <p:cNvSpPr/>
          <p:nvPr/>
        </p:nvSpPr>
        <p:spPr>
          <a:xfrm>
            <a:off x="1857375" y="4381500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F8DC0BC9-B1EF-4615-A9A0-B23CAFCC043C}"/>
                  </a:ext>
                </a:extLst>
              </p:cNvPr>
              <p:cNvSpPr txBox="1"/>
              <p:nvPr/>
            </p:nvSpPr>
            <p:spPr>
              <a:xfrm>
                <a:off x="3571875" y="1590675"/>
                <a:ext cx="4921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𝒑𝒆𝒔𝒐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𝒂𝒍𝒕𝒆𝒛𝒛𝒂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𝒆𝒕𝒂</m:t>
                      </m:r>
                    </m:oMath>
                  </m:oMathPara>
                </a14:m>
                <a:endParaRPr lang="it-IT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C0BC9-B1EF-4615-A9A0-B23CAFCC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75" y="1590675"/>
                <a:ext cx="4921219" cy="369332"/>
              </a:xfrm>
              <a:prstGeom prst="rect">
                <a:avLst/>
              </a:prstGeom>
              <a:blipFill>
                <a:blip r:embed="rId2"/>
                <a:stretch>
                  <a:fillRect l="-991" r="-620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D0FDA1D1-9DBD-4D35-B1E4-D9642109B67A}"/>
              </a:ext>
            </a:extLst>
          </p:cNvPr>
          <p:cNvCxnSpPr>
            <a:cxnSpLocks/>
            <a:stCxn id="5" idx="6"/>
            <a:endCxn id="33" idx="1"/>
          </p:cNvCxnSpPr>
          <p:nvPr/>
        </p:nvCxnSpPr>
        <p:spPr>
          <a:xfrm>
            <a:off x="3400425" y="3314700"/>
            <a:ext cx="3662044" cy="88580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6149F74F-D1D9-49FD-AA8C-820703D66A72}"/>
              </a:ext>
            </a:extLst>
          </p:cNvPr>
          <p:cNvCxnSpPr>
            <a:cxnSpLocks/>
            <a:stCxn id="9" idx="6"/>
            <a:endCxn id="33" idx="1"/>
          </p:cNvCxnSpPr>
          <p:nvPr/>
        </p:nvCxnSpPr>
        <p:spPr>
          <a:xfrm flipV="1">
            <a:off x="3400425" y="4200506"/>
            <a:ext cx="3662044" cy="9525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921A2CB6-FF4D-4507-BC3E-120ED7B45E7C}"/>
              </a:ext>
            </a:extLst>
          </p:cNvPr>
          <p:cNvSpPr/>
          <p:nvPr/>
        </p:nvSpPr>
        <p:spPr>
          <a:xfrm>
            <a:off x="971550" y="2276475"/>
            <a:ext cx="2695575" cy="3933825"/>
          </a:xfrm>
          <a:prstGeom prst="roundRect">
            <a:avLst/>
          </a:prstGeom>
          <a:noFill/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COVARIATE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="" xmlns:a16="http://schemas.microsoft.com/office/drawing/2014/main" id="{7CD1C40F-332E-4092-A08C-101AFD32A1C5}"/>
              </a:ext>
            </a:extLst>
          </p:cNvPr>
          <p:cNvSpPr/>
          <p:nvPr/>
        </p:nvSpPr>
        <p:spPr>
          <a:xfrm rot="10800000">
            <a:off x="8767444" y="2543174"/>
            <a:ext cx="2695575" cy="3324225"/>
          </a:xfrm>
          <a:prstGeom prst="round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RISPOSTA</a:t>
            </a: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="" xmlns:a16="http://schemas.microsoft.com/office/drawing/2014/main" id="{0DAE1991-067E-45B4-935F-DFBACEC545F4}"/>
              </a:ext>
            </a:extLst>
          </p:cNvPr>
          <p:cNvSpPr/>
          <p:nvPr/>
        </p:nvSpPr>
        <p:spPr>
          <a:xfrm>
            <a:off x="355600" y="5867400"/>
            <a:ext cx="1778000" cy="806287"/>
          </a:xfrm>
          <a:prstGeom prst="snip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INPUT</a:t>
            </a:r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="" xmlns:a16="http://schemas.microsoft.com/office/drawing/2014/main" id="{7FD44F0C-6969-4578-B5C3-F3494641BC4B}"/>
              </a:ext>
            </a:extLst>
          </p:cNvPr>
          <p:cNvSpPr/>
          <p:nvPr/>
        </p:nvSpPr>
        <p:spPr>
          <a:xfrm>
            <a:off x="9692957" y="5521406"/>
            <a:ext cx="2088831" cy="806287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ECD17D39-E4E6-49CD-819D-1234BC79FA0A}"/>
                  </a:ext>
                </a:extLst>
              </p:cNvPr>
              <p:cNvSpPr txBox="1"/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D17D39-E4E6-49CD-819D-1234BC79F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712D9A77-B532-4744-8076-DFEC7F5D1018}"/>
                  </a:ext>
                </a:extLst>
              </p:cNvPr>
              <p:cNvSpPr txBox="1"/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2D9A77-B532-4744-8076-DFEC7F5D1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="" xmlns:a16="http://schemas.microsoft.com/office/drawing/2014/main" id="{2AD80648-CA83-44A9-A933-56453262F532}"/>
              </a:ext>
            </a:extLst>
          </p:cNvPr>
          <p:cNvSpPr/>
          <p:nvPr/>
        </p:nvSpPr>
        <p:spPr>
          <a:xfrm>
            <a:off x="9103702" y="3429000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E8095825-B456-4D19-85A0-A0C14780AA8B}"/>
              </a:ext>
            </a:extLst>
          </p:cNvPr>
          <p:cNvSpPr/>
          <p:nvPr/>
        </p:nvSpPr>
        <p:spPr>
          <a:xfrm>
            <a:off x="7062469" y="3729018"/>
            <a:ext cx="1015682" cy="94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="" xmlns:a16="http://schemas.microsoft.com/office/drawing/2014/main" id="{23BDCCE7-F887-44B2-8372-77D7E3E7A9E1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6382535" y="4671993"/>
            <a:ext cx="1187775" cy="125255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="" xmlns:a16="http://schemas.microsoft.com/office/drawing/2014/main" id="{62A5BB1B-2A96-4867-B3DF-809B4CA3D564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8078151" y="4200506"/>
            <a:ext cx="1025551" cy="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FA165195-9C80-4A4C-A547-210A0496DC90}"/>
                  </a:ext>
                </a:extLst>
              </p:cNvPr>
              <p:cNvSpPr txBox="1"/>
              <p:nvPr/>
            </p:nvSpPr>
            <p:spPr>
              <a:xfrm>
                <a:off x="6054620" y="5925581"/>
                <a:ext cx="301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165195-9C80-4A4C-A547-210A0496D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620" y="5925581"/>
                <a:ext cx="301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2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/>
      <p:bldP spid="18" grpId="0" animBg="1"/>
      <p:bldP spid="20" grpId="0" animBg="1"/>
      <p:bldP spid="21" grpId="0" animBg="1"/>
      <p:bldP spid="23" grpId="0" animBg="1"/>
      <p:bldP spid="26" grpId="0"/>
      <p:bldP spid="28" grpId="0"/>
      <p:bldP spid="32" grpId="0" animBg="1"/>
      <p:bldP spid="33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F606B9B-D39B-4EE3-8A6F-20FC139D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 e in questa immagine?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56" y="1395411"/>
            <a:ext cx="8075412" cy="537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8537347-4932-4C47-9A23-D61AB30E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6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riassumendo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76375"/>
                <a:ext cx="7366020" cy="51973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Voglio </a:t>
                </a:r>
                <a:r>
                  <a:rPr lang="en-US" dirty="0" err="1" smtClean="0"/>
                  <a:t>studiare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variazione</a:t>
                </a:r>
                <a:r>
                  <a:rPr lang="en-US" dirty="0" smtClean="0"/>
                  <a:t> di un </a:t>
                </a:r>
                <a:r>
                  <a:rPr lang="en-US" dirty="0" err="1" smtClean="0"/>
                  <a:t>fenomeno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dipendenza</a:t>
                </a:r>
                <a:r>
                  <a:rPr lang="en-US" dirty="0" smtClean="0"/>
                  <a:t> di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variabile</a:t>
                </a:r>
                <a:endParaRPr lang="en-US" dirty="0" smtClean="0"/>
              </a:p>
              <a:p>
                <a:r>
                  <a:rPr lang="en-US" dirty="0" err="1" smtClean="0"/>
                  <a:t>Es</a:t>
                </a:r>
                <a:r>
                  <a:rPr lang="en-US" dirty="0" smtClean="0"/>
                  <a:t>. Peso in </a:t>
                </a:r>
                <a:r>
                  <a:rPr lang="en-US" dirty="0" err="1" smtClean="0"/>
                  <a:t>relazione</a:t>
                </a:r>
                <a:r>
                  <a:rPr lang="en-US" dirty="0" smtClean="0"/>
                  <a:t> ad </a:t>
                </a:r>
                <a:r>
                  <a:rPr lang="en-US" dirty="0" err="1" smtClean="0"/>
                  <a:t>altezza</a:t>
                </a:r>
                <a:endParaRPr lang="en-US" dirty="0" smtClean="0"/>
              </a:p>
              <a:p>
                <a:r>
                  <a:rPr lang="en-US" dirty="0" err="1" smtClean="0"/>
                  <a:t>Posso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pensare</a:t>
                </a:r>
                <a:r>
                  <a:rPr lang="en-US" dirty="0" smtClean="0"/>
                  <a:t> ad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relazione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lineare</a:t>
                </a:r>
                <a:r>
                  <a:rPr lang="it-IT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𝑃𝑒𝑠𝑜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𝑎𝑙𝑡𝑒𝑧𝑧𝑎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 smtClean="0"/>
              </a:p>
              <a:p>
                <a:r>
                  <a:rPr lang="en-US" dirty="0" smtClean="0"/>
                  <a:t>La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viene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costruita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tale da “</a:t>
                </a:r>
                <a:r>
                  <a:rPr lang="en-US" dirty="0" err="1" smtClean="0"/>
                  <a:t>passare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maniera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ottimale</a:t>
                </a:r>
                <a:r>
                  <a:rPr lang="en-US" dirty="0" smtClean="0"/>
                  <a:t>” </a:t>
                </a:r>
                <a:r>
                  <a:rPr lang="en-US" dirty="0" err="1" smtClean="0"/>
                  <a:t>attraverso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punti</a:t>
                </a:r>
                <a:endParaRPr lang="en-US" dirty="0" smtClean="0"/>
              </a:p>
              <a:p>
                <a:r>
                  <a:rPr lang="en-US" dirty="0" smtClean="0"/>
                  <a:t>La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“</a:t>
                </a:r>
                <a:r>
                  <a:rPr lang="en-US" dirty="0" err="1" smtClean="0"/>
                  <a:t>ottima</a:t>
                </a:r>
                <a:r>
                  <a:rPr lang="en-US" dirty="0" smtClean="0"/>
                  <a:t>” </a:t>
                </a:r>
                <a:r>
                  <a:rPr lang="en-US" dirty="0" err="1" smtClean="0"/>
                  <a:t>minimizza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funzione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detta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errore</a:t>
                </a:r>
                <a:r>
                  <a:rPr lang="en-US" dirty="0" smtClean="0"/>
                  <a:t> o Perdita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aumenta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all’aumentare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della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distanza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e </a:t>
                </a:r>
                <a:r>
                  <a:rPr lang="en-US" dirty="0" err="1" smtClean="0"/>
                  <a:t>punti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76375"/>
                <a:ext cx="7366020" cy="5197311"/>
              </a:xfrm>
              <a:blipFill rotWithShape="0">
                <a:blip r:embed="rId2"/>
                <a:stretch>
                  <a:fillRect l="-993" t="-2462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60</a:t>
            </a:fld>
            <a:endParaRPr lang="it-IT"/>
          </a:p>
        </p:txBody>
      </p:sp>
      <p:pic>
        <p:nvPicPr>
          <p:cNvPr id="5" name="Content Placeholder 5">
            <a:extLst>
              <a:ext uri="{FF2B5EF4-FFF2-40B4-BE49-F238E27FC236}">
                <a16:creationId xmlns="" xmlns:a16="http://schemas.microsoft.com/office/drawing/2014/main" id="{17C843B0-79DD-46C5-BF89-F3CEFB649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8" y="2860862"/>
            <a:ext cx="3398184" cy="22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8A2FD5-8C72-447F-8BE8-0440D217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AEC32D-A0B6-4463-9B4D-43DEB7FE8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Finora abbiamo visto casi in cui il responso è un numero reale</a:t>
            </a:r>
          </a:p>
          <a:p>
            <a:pPr lvl="1"/>
            <a:r>
              <a:rPr lang="it-IT" dirty="0"/>
              <a:t>REGRESSIONE</a:t>
            </a:r>
          </a:p>
          <a:p>
            <a:r>
              <a:rPr lang="it-IT" dirty="0"/>
              <a:t>Potremmo avere casi in cui il responso è una categoria</a:t>
            </a:r>
          </a:p>
          <a:p>
            <a:pPr lvl="1"/>
            <a:r>
              <a:rPr lang="it-IT" dirty="0"/>
              <a:t>Es. determinare se in un’immagine è presente un GATTO o un CANE</a:t>
            </a:r>
          </a:p>
          <a:p>
            <a:pPr lvl="1"/>
            <a:r>
              <a:rPr lang="it-IT" dirty="0"/>
              <a:t>CLASSIFICAZIONE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BDB66A7-BF86-4190-B26D-E0512641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6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EDC7C0-61E6-4CFA-BA4B-D2C3F84A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REGRESSIONE VS. CLASSIFICAZIONE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1C8E918-2B0A-401F-B184-9FA0C5DF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10282A0-6FB4-44D2-BECD-5C827705A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72882"/>
            <a:ext cx="5226515" cy="3454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="" xmlns:a16="http://schemas.microsoft.com/office/drawing/2014/main" id="{6F8B5B57-1F11-486A-A1D8-C808141C5FE9}"/>
              </a:ext>
            </a:extLst>
          </p:cNvPr>
          <p:cNvSpPr/>
          <p:nvPr/>
        </p:nvSpPr>
        <p:spPr>
          <a:xfrm>
            <a:off x="741680" y="1513840"/>
            <a:ext cx="10708640" cy="92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/>
              <a:t>Trovare una funzione che metta in relazione la risposta e le </a:t>
            </a:r>
            <a:r>
              <a:rPr lang="it-IT" sz="2800" b="1" dirty="0" err="1"/>
              <a:t>covariate</a:t>
            </a:r>
            <a:endParaRPr lang="it-IT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3577E6D-D82D-4CE6-8E9C-8354E795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5" y="2457523"/>
            <a:ext cx="4930315" cy="4085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6E96FD1-5EB6-4037-B7F2-F839B0BA77A1}"/>
              </a:ext>
            </a:extLst>
          </p:cNvPr>
          <p:cNvSpPr/>
          <p:nvPr/>
        </p:nvSpPr>
        <p:spPr>
          <a:xfrm>
            <a:off x="3194449" y="4751825"/>
            <a:ext cx="2966720" cy="159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Trovare una funzione delle </a:t>
            </a:r>
            <a:r>
              <a:rPr lang="it-IT" sz="2000" dirty="0" err="1"/>
              <a:t>covariate</a:t>
            </a:r>
            <a:r>
              <a:rPr lang="it-IT" sz="2000" dirty="0"/>
              <a:t> tale che il valore della funzione «</a:t>
            </a:r>
            <a:r>
              <a:rPr lang="it-IT" sz="2000" b="1" dirty="0"/>
              <a:t>aderisca</a:t>
            </a:r>
            <a:r>
              <a:rPr lang="it-IT" sz="2000" dirty="0"/>
              <a:t>» alla risposta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EEE94F8C-BF3A-4D06-B30A-6F756D332390}"/>
              </a:ext>
            </a:extLst>
          </p:cNvPr>
          <p:cNvSpPr/>
          <p:nvPr/>
        </p:nvSpPr>
        <p:spPr>
          <a:xfrm>
            <a:off x="9245600" y="4505007"/>
            <a:ext cx="2710845" cy="15936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Trovare una funzione delle </a:t>
            </a:r>
            <a:r>
              <a:rPr lang="it-IT" sz="2000" dirty="0" err="1"/>
              <a:t>covariate</a:t>
            </a:r>
            <a:r>
              <a:rPr lang="it-IT" sz="2000" dirty="0"/>
              <a:t> tale che il valore della funzione «</a:t>
            </a:r>
            <a:r>
              <a:rPr lang="it-IT" sz="2000" b="1" dirty="0"/>
              <a:t>separi</a:t>
            </a:r>
            <a:r>
              <a:rPr lang="it-IT" sz="2000" dirty="0"/>
              <a:t>» le categorie della risposta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74E29431-513F-49AE-B1EC-5ABFD3031379}"/>
              </a:ext>
            </a:extLst>
          </p:cNvPr>
          <p:cNvSpPr/>
          <p:nvPr/>
        </p:nvSpPr>
        <p:spPr>
          <a:xfrm>
            <a:off x="2343153" y="2727668"/>
            <a:ext cx="2191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D079D032-D706-487A-9CBF-250280A2AC44}"/>
              </a:ext>
            </a:extLst>
          </p:cNvPr>
          <p:cNvSpPr/>
          <p:nvPr/>
        </p:nvSpPr>
        <p:spPr>
          <a:xfrm>
            <a:off x="6511971" y="2727667"/>
            <a:ext cx="2582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Classificazione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B9A0229-B9BA-45A6-98CB-CFAE283A37BB}"/>
              </a:ext>
            </a:extLst>
          </p:cNvPr>
          <p:cNvSpPr txBox="1"/>
          <p:nvPr/>
        </p:nvSpPr>
        <p:spPr>
          <a:xfrm>
            <a:off x="0" y="6527820"/>
            <a:ext cx="1004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Credits: By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Sewaqu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Own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 work, Public Domain, https://commons.wikimedia.org/w/index.php?curid=11967659</a:t>
            </a:r>
          </a:p>
        </p:txBody>
      </p:sp>
    </p:spTree>
    <p:extLst>
      <p:ext uri="{BB962C8B-B14F-4D97-AF65-F5344CB8AC3E}">
        <p14:creationId xmlns:p14="http://schemas.microsoft.com/office/powerpoint/2010/main" val="32641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/>
      <p:bldP spid="15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4EB8FC-BF2B-4238-B3CF-65E6B04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Relazioni non-lineari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5DF557-8D74-40D4-9F0B-5A6C7BBE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modelli lineari sono fra i modelli più studiati della statistica e del </a:t>
            </a:r>
            <a:r>
              <a:rPr lang="it-IT" i="1" dirty="0"/>
              <a:t>machine learning</a:t>
            </a:r>
            <a:endParaRPr lang="it-IT" dirty="0"/>
          </a:p>
          <a:p>
            <a:r>
              <a:rPr lang="it-IT" dirty="0"/>
              <a:t>I modelli lineari hanno garanzie teoriche sulla precisione e sull’affidabilità dei propri risultati</a:t>
            </a:r>
          </a:p>
          <a:p>
            <a:r>
              <a:rPr lang="it-IT" dirty="0"/>
              <a:t>Problema: una grandissima parte delle relazioni fra fenomeni del mondo reale è altamente </a:t>
            </a:r>
            <a:r>
              <a:rPr lang="it-IT" b="1" dirty="0"/>
              <a:t>non-lineare</a:t>
            </a:r>
          </a:p>
          <a:p>
            <a:r>
              <a:rPr lang="it-IT" dirty="0"/>
              <a:t>… e in questi fenomeni è coinvolto un grandissimo numero di variabili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23F7541-812F-4C9C-B7ED-773E44B2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4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75E030F-CB7F-4BCE-83B5-B9DB6B35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Relazioni nonlineari - grafico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80082F4B-F979-40D7-98AB-D6A45FE75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92" y="1499886"/>
            <a:ext cx="6591768" cy="215663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2C1E8325-7596-409C-BBF0-32902558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64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704D060-E348-466B-9BD0-4A6BD49A6F30}"/>
              </a:ext>
            </a:extLst>
          </p:cNvPr>
          <p:cNvSpPr txBox="1"/>
          <p:nvPr/>
        </p:nvSpPr>
        <p:spPr>
          <a:xfrm>
            <a:off x="0" y="6308562"/>
            <a:ext cx="1092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Anscombe.svg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Schutz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: Avenue -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Anscombe.svg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, CC BY-SA 3.0, 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https://commons.wikimedia.org/w/index.php?curid=9838454</a:t>
            </a:r>
            <a:endParaRPr lang="it-IT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loonylabs.org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1C16606-992D-4484-9F69-AA8736826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33" y="3817961"/>
            <a:ext cx="5831603" cy="24428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3CDEE00-2BEB-4515-B85A-C167D9BCABD7}"/>
              </a:ext>
            </a:extLst>
          </p:cNvPr>
          <p:cNvSpPr/>
          <p:nvPr/>
        </p:nvSpPr>
        <p:spPr>
          <a:xfrm>
            <a:off x="7957313" y="2077981"/>
            <a:ext cx="2191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468F705A-5520-4B07-8F76-F99423838E05}"/>
              </a:ext>
            </a:extLst>
          </p:cNvPr>
          <p:cNvSpPr/>
          <p:nvPr/>
        </p:nvSpPr>
        <p:spPr>
          <a:xfrm>
            <a:off x="7761651" y="4576787"/>
            <a:ext cx="2582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Classificazione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8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B3FA3D-1AB3-4424-8A01-4025515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modello non-lineare (esempio)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6D8701-6AE2-4EA3-9E27-9FB0325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65</a:t>
            </a:fld>
            <a:endParaRPr lang="it-IT"/>
          </a:p>
        </p:txBody>
      </p:sp>
      <p:sp>
        <p:nvSpPr>
          <p:cNvPr id="5" name="Slide Number Placeholder 3">
            <a:extLst>
              <a:ext uri="{FF2B5EF4-FFF2-40B4-BE49-F238E27FC236}">
                <a16:creationId xmlns="" xmlns:a16="http://schemas.microsoft.com/office/drawing/2014/main" id="{71A3682A-A34B-4D7A-AD99-CA647701F3F1}"/>
              </a:ext>
            </a:extLst>
          </p:cNvPr>
          <p:cNvSpPr txBox="1">
            <a:spLocks/>
          </p:cNvSpPr>
          <p:nvPr/>
        </p:nvSpPr>
        <p:spPr>
          <a:xfrm>
            <a:off x="10558300" y="6308562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41CF2A-C389-46EE-A0BF-725FB260E143}" type="slidenum">
              <a:rPr lang="it-IT" smtClean="0"/>
              <a:pPr/>
              <a:t>65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4E4A6C3-A91C-4FAD-8115-52341F92B9EC}"/>
              </a:ext>
            </a:extLst>
          </p:cNvPr>
          <p:cNvSpPr/>
          <p:nvPr/>
        </p:nvSpPr>
        <p:spPr>
          <a:xfrm>
            <a:off x="1857375" y="2543175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altezza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9F31845-9432-412B-91F6-6822E78787AF}"/>
              </a:ext>
            </a:extLst>
          </p:cNvPr>
          <p:cNvSpPr/>
          <p:nvPr/>
        </p:nvSpPr>
        <p:spPr>
          <a:xfrm>
            <a:off x="1857375" y="4381500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id="{080B0D1B-ECEE-4A75-81C9-61FE7F37C5AD}"/>
                  </a:ext>
                </a:extLst>
              </p:cNvPr>
              <p:cNvSpPr txBox="1"/>
              <p:nvPr/>
            </p:nvSpPr>
            <p:spPr>
              <a:xfrm>
                <a:off x="4321294" y="1678467"/>
                <a:ext cx="53716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𝒑𝒆𝒔𝒐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𝒂𝒍𝒕𝒆𝒛𝒛𝒂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𝒆𝒕𝒂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0B0D1B-ECEE-4A75-81C9-61FE7F37C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94" y="1678467"/>
                <a:ext cx="537166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908" r="-1362" b="-360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6" idx="6"/>
            <a:endCxn id="18" idx="1"/>
          </p:cNvCxnSpPr>
          <p:nvPr/>
        </p:nvCxnSpPr>
        <p:spPr>
          <a:xfrm>
            <a:off x="3400425" y="3314700"/>
            <a:ext cx="2617526" cy="87660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64E8140-2A43-4F6B-8543-A10C7F9C3ED7}"/>
              </a:ext>
            </a:extLst>
          </p:cNvPr>
          <p:cNvCxnSpPr>
            <a:cxnSpLocks/>
            <a:stCxn id="7" idx="6"/>
            <a:endCxn id="18" idx="1"/>
          </p:cNvCxnSpPr>
          <p:nvPr/>
        </p:nvCxnSpPr>
        <p:spPr>
          <a:xfrm flipV="1">
            <a:off x="3400425" y="4191308"/>
            <a:ext cx="2617526" cy="9617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="" xmlns:a16="http://schemas.microsoft.com/office/drawing/2014/main" id="{0E4ADEFB-BF66-4237-A1F9-B3A64B9D0FE5}"/>
              </a:ext>
            </a:extLst>
          </p:cNvPr>
          <p:cNvSpPr/>
          <p:nvPr/>
        </p:nvSpPr>
        <p:spPr>
          <a:xfrm>
            <a:off x="971550" y="2276475"/>
            <a:ext cx="2695575" cy="3933825"/>
          </a:xfrm>
          <a:prstGeom prst="roundRect">
            <a:avLst/>
          </a:prstGeom>
          <a:noFill/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COVARIATE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9881AC0E-6A46-47B7-B6D6-B07C6AA02A1E}"/>
              </a:ext>
            </a:extLst>
          </p:cNvPr>
          <p:cNvSpPr/>
          <p:nvPr/>
        </p:nvSpPr>
        <p:spPr>
          <a:xfrm rot="10800000">
            <a:off x="8767444" y="2543174"/>
            <a:ext cx="2695575" cy="3324225"/>
          </a:xfrm>
          <a:prstGeom prst="round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RISPOSTA</a:t>
            </a: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="" xmlns:a16="http://schemas.microsoft.com/office/drawing/2014/main" id="{E389E181-C2F2-4735-AFF4-D86EF8B83EF2}"/>
              </a:ext>
            </a:extLst>
          </p:cNvPr>
          <p:cNvSpPr/>
          <p:nvPr/>
        </p:nvSpPr>
        <p:spPr>
          <a:xfrm>
            <a:off x="355600" y="5867400"/>
            <a:ext cx="1778000" cy="806287"/>
          </a:xfrm>
          <a:prstGeom prst="snip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INPUT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="" xmlns:a16="http://schemas.microsoft.com/office/drawing/2014/main" id="{3368A1DC-4FA3-49B4-B4BC-E1670F17C740}"/>
              </a:ext>
            </a:extLst>
          </p:cNvPr>
          <p:cNvSpPr/>
          <p:nvPr/>
        </p:nvSpPr>
        <p:spPr>
          <a:xfrm>
            <a:off x="9692957" y="5521406"/>
            <a:ext cx="2088831" cy="806287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="" xmlns:a16="http://schemas.microsoft.com/office/drawing/2014/main" id="{5FB387AF-C570-4729-96CF-E0B779317B86}"/>
              </a:ext>
            </a:extLst>
          </p:cNvPr>
          <p:cNvSpPr/>
          <p:nvPr/>
        </p:nvSpPr>
        <p:spPr>
          <a:xfrm>
            <a:off x="9103702" y="3429000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="" xmlns:a16="http://schemas.microsoft.com/office/drawing/2014/main" id="{3D2A7712-FA59-4711-BEDD-1D5028FDF6E0}"/>
              </a:ext>
            </a:extLst>
          </p:cNvPr>
          <p:cNvSpPr/>
          <p:nvPr/>
        </p:nvSpPr>
        <p:spPr>
          <a:xfrm>
            <a:off x="6017951" y="3719820"/>
            <a:ext cx="1015682" cy="94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4431813-DB60-4DA8-B2E9-39C118A1992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338017" y="4662795"/>
            <a:ext cx="1187775" cy="125255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5099076" y="6020769"/>
                <a:ext cx="301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076" y="6020769"/>
                <a:ext cx="301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allout: Double Bent Line 22">
                <a:extLst>
                  <a:ext uri="{FF2B5EF4-FFF2-40B4-BE49-F238E27FC236}">
                    <a16:creationId xmlns="" xmlns:a16="http://schemas.microsoft.com/office/drawing/2014/main" id="{88C5FC0B-0E86-49D8-80BE-4AF10FEAC327}"/>
                  </a:ext>
                </a:extLst>
              </p:cNvPr>
              <p:cNvSpPr/>
              <p:nvPr/>
            </p:nvSpPr>
            <p:spPr>
              <a:xfrm>
                <a:off x="2326341" y="1590656"/>
                <a:ext cx="1629074" cy="514369"/>
              </a:xfrm>
              <a:prstGeom prst="borderCallout3">
                <a:avLst>
                  <a:gd name="adj1" fmla="val 24307"/>
                  <a:gd name="adj2" fmla="val 99841"/>
                  <a:gd name="adj3" fmla="val -30924"/>
                  <a:gd name="adj4" fmla="val 135983"/>
                  <a:gd name="adj5" fmla="val -31744"/>
                  <a:gd name="adj6" fmla="val 171036"/>
                  <a:gd name="adj7" fmla="val 29262"/>
                  <a:gd name="adj8" fmla="val 19793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it-IT" sz="28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3" name="Callout: Double Bent Lin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C5FC0B-0E86-49D8-80BE-4AF10FEA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41" y="1590656"/>
                <a:ext cx="1629074" cy="514369"/>
              </a:xfrm>
              <a:prstGeom prst="borderCallout3">
                <a:avLst>
                  <a:gd name="adj1" fmla="val 24307"/>
                  <a:gd name="adj2" fmla="val 99841"/>
                  <a:gd name="adj3" fmla="val -30924"/>
                  <a:gd name="adj4" fmla="val 135983"/>
                  <a:gd name="adj5" fmla="val -31744"/>
                  <a:gd name="adj6" fmla="val 171036"/>
                  <a:gd name="adj7" fmla="val 29262"/>
                  <a:gd name="adj8" fmla="val 197937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50FE100E-6452-4C91-AF6D-A1D3FC13E89C}"/>
                  </a:ext>
                </a:extLst>
              </p:cNvPr>
              <p:cNvSpPr/>
              <p:nvPr/>
            </p:nvSpPr>
            <p:spPr>
              <a:xfrm>
                <a:off x="7512128" y="3721725"/>
                <a:ext cx="1015682" cy="94297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28" y="3721725"/>
                <a:ext cx="1015682" cy="9429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7033633" y="4191308"/>
            <a:ext cx="478495" cy="19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FB5E5AE1-B8FD-4CFD-B174-AB9D9948C2D0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>
            <a:off x="8527810" y="4193213"/>
            <a:ext cx="575892" cy="73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="" xmlns:a16="http://schemas.microsoft.com/office/drawing/2014/main" id="{74492E8A-925D-4C76-A178-83AF33E8D098}"/>
              </a:ext>
            </a:extLst>
          </p:cNvPr>
          <p:cNvSpPr/>
          <p:nvPr/>
        </p:nvSpPr>
        <p:spPr>
          <a:xfrm rot="20235690">
            <a:off x="7098931" y="2054153"/>
            <a:ext cx="478495" cy="16109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arrotondato 2"/>
          <p:cNvSpPr/>
          <p:nvPr/>
        </p:nvSpPr>
        <p:spPr>
          <a:xfrm>
            <a:off x="58270" y="1447800"/>
            <a:ext cx="2321859" cy="757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Funzione di attivazione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957" y="672668"/>
            <a:ext cx="2423944" cy="1595828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249694" y="1523692"/>
            <a:ext cx="4311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21" grpId="0"/>
      <p:bldP spid="23" grpId="0" animBg="1"/>
      <p:bldP spid="28" grpId="0" animBg="1"/>
      <p:bldP spid="35" grpId="0" animBg="1"/>
      <p:bldP spid="3" grpId="0" animBg="1"/>
      <p:bldP spid="3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76376"/>
                <a:ext cx="8943808" cy="51973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it-IT" dirty="0" smtClean="0"/>
                  <a:t>Se la risposta assume valori continui, ho un problema di regressione (devo determinare la retta che «passa meglio» fra i punti)</a:t>
                </a:r>
              </a:p>
              <a:p>
                <a:r>
                  <a:rPr lang="it-IT" dirty="0" smtClean="0"/>
                  <a:t>Se la risposta è di tipo categorico, ho un problema di classificazione (devo determinare la retta che «divide meglio» i punti)</a:t>
                </a:r>
              </a:p>
              <a:p>
                <a:r>
                  <a:rPr lang="it-IT" dirty="0" smtClean="0"/>
                  <a:t>Es. di variabile di tipo categorico: Malattia SÌ / NO; Disturbo LIEVE / MEDIO / GRAVE</a:t>
                </a:r>
              </a:p>
              <a:p>
                <a:r>
                  <a:rPr lang="it-IT" dirty="0" smtClean="0"/>
                  <a:t>Gran parte delle relazioni naturali è di tipo NON LINEARE</a:t>
                </a:r>
              </a:p>
              <a:p>
                <a:r>
                  <a:rPr lang="it-IT" dirty="0" smtClean="0"/>
                  <a:t>È possibile modellare la relazione lineare in non-lineare aggiungendo una funzione non-lineare: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76376"/>
                <a:ext cx="8943808" cy="5197311"/>
              </a:xfrm>
              <a:blipFill rotWithShape="0">
                <a:blip r:embed="rId2"/>
                <a:stretch>
                  <a:fillRect l="-817" r="-1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0" y="5220735"/>
            <a:ext cx="2423944" cy="15958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/>
              <p:cNvSpPr txBox="1"/>
              <p:nvPr/>
            </p:nvSpPr>
            <p:spPr>
              <a:xfrm>
                <a:off x="9081246" y="5446788"/>
                <a:ext cx="609601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it-IT" sz="2800" b="0" dirty="0" smtClean="0"/>
                  <a:t>:</a:t>
                </a:r>
              </a:p>
              <a:p>
                <a:endParaRPr lang="it-IT" sz="2800" dirty="0"/>
              </a:p>
            </p:txBody>
          </p:sp>
        </mc:Choice>
        <mc:Fallback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246" y="5446788"/>
                <a:ext cx="609601" cy="861774"/>
              </a:xfrm>
              <a:prstGeom prst="rect">
                <a:avLst/>
              </a:prstGeom>
              <a:blipFill rotWithShape="0">
                <a:blip r:embed="rId4"/>
                <a:stretch>
                  <a:fillRect l="-3000" t="-12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>
            <a:extLst>
              <a:ext uri="{FF2B5EF4-FFF2-40B4-BE49-F238E27FC236}">
                <a16:creationId xmlns="" xmlns:a16="http://schemas.microsoft.com/office/drawing/2014/main" id="{E10282A0-6FB4-44D2-BECD-5C827705AF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847" y="1403851"/>
            <a:ext cx="1921815" cy="127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83577E6D-D82D-4CE6-8E9C-8354E795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932" y="2967188"/>
            <a:ext cx="2203782" cy="1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B3FA3D-1AB3-4424-8A01-4025515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RETE NEURALE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6D8701-6AE2-4EA3-9E27-9FB0325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67</a:t>
            </a:fld>
            <a:endParaRPr lang="it-IT"/>
          </a:p>
        </p:txBody>
      </p:sp>
      <p:sp>
        <p:nvSpPr>
          <p:cNvPr id="5" name="Slide Number Placeholder 3">
            <a:extLst>
              <a:ext uri="{FF2B5EF4-FFF2-40B4-BE49-F238E27FC236}">
                <a16:creationId xmlns="" xmlns:a16="http://schemas.microsoft.com/office/drawing/2014/main" id="{71A3682A-A34B-4D7A-AD99-CA647701F3F1}"/>
              </a:ext>
            </a:extLst>
          </p:cNvPr>
          <p:cNvSpPr txBox="1">
            <a:spLocks/>
          </p:cNvSpPr>
          <p:nvPr/>
        </p:nvSpPr>
        <p:spPr>
          <a:xfrm>
            <a:off x="10558300" y="6308562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41CF2A-C389-46EE-A0BF-725FB260E143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="" xmlns:a16="http://schemas.microsoft.com/office/drawing/2014/main" id="{54E4A6C3-A91C-4FAD-8115-52341F92B9EC}"/>
              </a:ext>
            </a:extLst>
          </p:cNvPr>
          <p:cNvSpPr/>
          <p:nvPr/>
        </p:nvSpPr>
        <p:spPr>
          <a:xfrm>
            <a:off x="221316" y="3140038"/>
            <a:ext cx="1109943" cy="11099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altezza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19F31845-9432-412B-91F6-6822E78787AF}"/>
              </a:ext>
            </a:extLst>
          </p:cNvPr>
          <p:cNvSpPr/>
          <p:nvPr/>
        </p:nvSpPr>
        <p:spPr>
          <a:xfrm>
            <a:off x="219941" y="4480111"/>
            <a:ext cx="1109943" cy="11099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331259" y="2103536"/>
            <a:ext cx="2746605" cy="15914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C64E8140-2A43-4F6B-8543-A10C7F9C3ED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31259" y="3695010"/>
            <a:ext cx="2738334" cy="24535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="" xmlns:a16="http://schemas.microsoft.com/office/drawing/2014/main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3275399" y="2767663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99" y="2767663"/>
                <a:ext cx="694741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1955271" y="2334471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271" y="2334471"/>
                <a:ext cx="694741" cy="5421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="" xmlns:a16="http://schemas.microsoft.com/office/drawing/2014/main" id="{5FB387AF-C570-4729-96CF-E0B779317B86}"/>
              </a:ext>
            </a:extLst>
          </p:cNvPr>
          <p:cNvSpPr/>
          <p:nvPr/>
        </p:nvSpPr>
        <p:spPr>
          <a:xfrm>
            <a:off x="10421514" y="3424517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04431813-DB60-4DA8-B2E9-39C118A1992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29884" y="5035083"/>
            <a:ext cx="2640256" cy="6534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2118311" y="1594715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11" y="1594715"/>
                <a:ext cx="44082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="" xmlns:a16="http://schemas.microsoft.com/office/drawing/2014/main" id="{50FE100E-6452-4C91-AF6D-A1D3FC13E89C}"/>
                  </a:ext>
                </a:extLst>
              </p:cNvPr>
              <p:cNvSpPr/>
              <p:nvPr/>
            </p:nvSpPr>
            <p:spPr>
              <a:xfrm>
                <a:off x="9280313" y="3841254"/>
                <a:ext cx="576633" cy="72476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3" y="3841254"/>
                <a:ext cx="576633" cy="72476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85" idx="3"/>
            <a:endCxn id="28" idx="1"/>
          </p:cNvCxnSpPr>
          <p:nvPr/>
        </p:nvCxnSpPr>
        <p:spPr>
          <a:xfrm flipV="1">
            <a:off x="8704334" y="4203639"/>
            <a:ext cx="575979" cy="16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="" xmlns:a16="http://schemas.microsoft.com/office/drawing/2014/main" id="{FB5E5AE1-B8FD-4CFD-B174-AB9D9948C2D0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9856946" y="4196042"/>
            <a:ext cx="564568" cy="759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5">
            <a:extLst>
              <a:ext uri="{FF2B5EF4-FFF2-40B4-BE49-F238E27FC236}">
                <a16:creationId xmlns="" xmlns:a16="http://schemas.microsoft.com/office/drawing/2014/main" id="{54E4A6C3-A91C-4FAD-8115-52341F92B9EC}"/>
              </a:ext>
            </a:extLst>
          </p:cNvPr>
          <p:cNvSpPr/>
          <p:nvPr/>
        </p:nvSpPr>
        <p:spPr>
          <a:xfrm>
            <a:off x="4055454" y="1718325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33" name="Oval 5">
            <a:extLst>
              <a:ext uri="{FF2B5EF4-FFF2-40B4-BE49-F238E27FC236}">
                <a16:creationId xmlns="" xmlns:a16="http://schemas.microsoft.com/office/drawing/2014/main" id="{54E4A6C3-A91C-4FAD-8115-52341F92B9EC}"/>
              </a:ext>
            </a:extLst>
          </p:cNvPr>
          <p:cNvSpPr/>
          <p:nvPr/>
        </p:nvSpPr>
        <p:spPr>
          <a:xfrm>
            <a:off x="4027550" y="3555152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34" name="Oval 5">
            <a:extLst>
              <a:ext uri="{FF2B5EF4-FFF2-40B4-BE49-F238E27FC236}">
                <a16:creationId xmlns="" xmlns:a16="http://schemas.microsoft.com/office/drawing/2014/main" id="{54E4A6C3-A91C-4FAD-8115-52341F92B9EC}"/>
              </a:ext>
            </a:extLst>
          </p:cNvPr>
          <p:cNvSpPr/>
          <p:nvPr/>
        </p:nvSpPr>
        <p:spPr>
          <a:xfrm>
            <a:off x="4013978" y="5303293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36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329884" y="2103536"/>
            <a:ext cx="2747980" cy="293154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="" xmlns:a16="http://schemas.microsoft.com/office/drawing/2014/main" id="{04431813-DB60-4DA8-B2E9-39C118A1992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329884" y="3940363"/>
            <a:ext cx="2739709" cy="109472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8">
            <a:extLst>
              <a:ext uri="{FF2B5EF4-FFF2-40B4-BE49-F238E27FC236}">
                <a16:creationId xmlns="" xmlns:a16="http://schemas.microsoft.com/office/drawing/2014/main" id="{04431813-DB60-4DA8-B2E9-39C118A1992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31259" y="3695010"/>
            <a:ext cx="2638881" cy="19934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3275399" y="4745060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99" y="4745060"/>
                <a:ext cx="694741" cy="5421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2924413" y="3299118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13" y="3299118"/>
                <a:ext cx="694741" cy="5421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4">
                <a:extLst>
                  <a:ext uri="{FF2B5EF4-FFF2-40B4-BE49-F238E27FC236}">
                    <a16:creationId xmlns="" xmlns:a16="http://schemas.microsoft.com/office/drawing/2014/main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3197861" y="4133451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61" y="4133451"/>
                <a:ext cx="694741" cy="5421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4">
                <a:extLst>
                  <a:ext uri="{FF2B5EF4-FFF2-40B4-BE49-F238E27FC236}">
                    <a16:creationId xmlns="" xmlns:a16="http://schemas.microsoft.com/office/drawing/2014/main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2004997" y="5318986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97" y="5318986"/>
                <a:ext cx="694741" cy="5421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27">
                <a:extLst>
                  <a:ext uri="{FF2B5EF4-FFF2-40B4-BE49-F238E27FC236}">
                    <a16:creationId xmlns="" xmlns:a16="http://schemas.microsoft.com/office/drawing/2014/main" id="{50FE100E-6452-4C91-AF6D-A1D3FC13E89C}"/>
                  </a:ext>
                </a:extLst>
              </p:cNvPr>
              <p:cNvSpPr/>
              <p:nvPr/>
            </p:nvSpPr>
            <p:spPr>
              <a:xfrm>
                <a:off x="5188471" y="1792538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0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71" y="1792538"/>
                <a:ext cx="618022" cy="605986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27">
                <a:extLst>
                  <a:ext uri="{FF2B5EF4-FFF2-40B4-BE49-F238E27FC236}">
                    <a16:creationId xmlns="" xmlns:a16="http://schemas.microsoft.com/office/drawing/2014/main" id="{50FE100E-6452-4C91-AF6D-A1D3FC13E89C}"/>
                  </a:ext>
                </a:extLst>
              </p:cNvPr>
              <p:cNvSpPr/>
              <p:nvPr/>
            </p:nvSpPr>
            <p:spPr>
              <a:xfrm>
                <a:off x="5188471" y="3643995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1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71" y="3643995"/>
                <a:ext cx="618022" cy="605986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27">
                <a:extLst>
                  <a:ext uri="{FF2B5EF4-FFF2-40B4-BE49-F238E27FC236}">
                    <a16:creationId xmlns="" xmlns:a16="http://schemas.microsoft.com/office/drawing/2014/main" id="{50FE100E-6452-4C91-AF6D-A1D3FC13E89C}"/>
                  </a:ext>
                </a:extLst>
              </p:cNvPr>
              <p:cNvSpPr/>
              <p:nvPr/>
            </p:nvSpPr>
            <p:spPr>
              <a:xfrm>
                <a:off x="5194799" y="5385511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2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799" y="5385511"/>
                <a:ext cx="618022" cy="605986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59137" y="1810159"/>
            <a:ext cx="1518727" cy="29337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20">
                <a:extLst>
                  <a:ext uri="{FF2B5EF4-FFF2-40B4-BE49-F238E27FC236}">
                    <a16:creationId xmlns="" xmlns:a16="http://schemas.microsoft.com/office/drawing/2014/main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4013978" y="2542784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78" y="2542784"/>
                <a:ext cx="44909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238527" y="2973671"/>
            <a:ext cx="216277" cy="58148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2671860" y="6073715"/>
            <a:ext cx="1683491" cy="34540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20">
                <a:extLst>
                  <a:ext uri="{FF2B5EF4-FFF2-40B4-BE49-F238E27FC236}">
                    <a16:creationId xmlns="" xmlns:a16="http://schemas.microsoft.com/office/drawing/2014/main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2222763" y="6203675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3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763" y="6203675"/>
                <a:ext cx="449097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31" idx="3"/>
            <a:endCxn id="60" idx="1"/>
          </p:cNvCxnSpPr>
          <p:nvPr/>
        </p:nvCxnSpPr>
        <p:spPr>
          <a:xfrm flipV="1">
            <a:off x="4825876" y="2095531"/>
            <a:ext cx="362595" cy="80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33" idx="3"/>
            <a:endCxn id="61" idx="1"/>
          </p:cNvCxnSpPr>
          <p:nvPr/>
        </p:nvCxnSpPr>
        <p:spPr>
          <a:xfrm>
            <a:off x="4797972" y="3940363"/>
            <a:ext cx="390499" cy="66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4740562" y="5688504"/>
            <a:ext cx="45423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17">
            <a:extLst>
              <a:ext uri="{FF2B5EF4-FFF2-40B4-BE49-F238E27FC236}">
                <a16:creationId xmlns="" xmlns:a16="http://schemas.microsoft.com/office/drawing/2014/main" id="{3D2A7712-FA59-4711-BEDD-1D5028FDF6E0}"/>
              </a:ext>
            </a:extLst>
          </p:cNvPr>
          <p:cNvSpPr/>
          <p:nvPr/>
        </p:nvSpPr>
        <p:spPr>
          <a:xfrm>
            <a:off x="7923336" y="3841254"/>
            <a:ext cx="780998" cy="725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100" name="Ovale 99"/>
          <p:cNvSpPr/>
          <p:nvPr/>
        </p:nvSpPr>
        <p:spPr>
          <a:xfrm>
            <a:off x="6098330" y="1684436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1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60" idx="3"/>
            <a:endCxn id="100" idx="2"/>
          </p:cNvCxnSpPr>
          <p:nvPr/>
        </p:nvCxnSpPr>
        <p:spPr>
          <a:xfrm flipV="1">
            <a:off x="5806493" y="2094572"/>
            <a:ext cx="291837" cy="9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e 103"/>
          <p:cNvSpPr/>
          <p:nvPr/>
        </p:nvSpPr>
        <p:spPr>
          <a:xfrm>
            <a:off x="6105016" y="3536852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/>
          <p:cNvSpPr/>
          <p:nvPr/>
        </p:nvSpPr>
        <p:spPr>
          <a:xfrm>
            <a:off x="6122036" y="5278368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6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61" idx="3"/>
            <a:endCxn id="104" idx="2"/>
          </p:cNvCxnSpPr>
          <p:nvPr/>
        </p:nvCxnSpPr>
        <p:spPr>
          <a:xfrm>
            <a:off x="5806493" y="3946988"/>
            <a:ext cx="29852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28">
            <a:extLst>
              <a:ext uri="{FF2B5EF4-FFF2-40B4-BE49-F238E27FC236}">
                <a16:creationId xmlns="" xmlns:a16="http://schemas.microsoft.com/office/drawing/2014/main" id="{A5E934FA-EDC8-4DB1-B0C8-5CBB59F1536A}"/>
              </a:ext>
            </a:extLst>
          </p:cNvPr>
          <p:cNvCxnSpPr>
            <a:cxnSpLocks/>
            <a:stCxn id="62" idx="3"/>
            <a:endCxn id="105" idx="2"/>
          </p:cNvCxnSpPr>
          <p:nvPr/>
        </p:nvCxnSpPr>
        <p:spPr>
          <a:xfrm>
            <a:off x="5812821" y="5688504"/>
            <a:ext cx="30921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/>
          <p:cNvCxnSpPr/>
          <p:nvPr/>
        </p:nvCxnSpPr>
        <p:spPr>
          <a:xfrm>
            <a:off x="6925287" y="2103536"/>
            <a:ext cx="998049" cy="210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2 115"/>
          <p:cNvCxnSpPr>
            <a:endCxn id="85" idx="1"/>
          </p:cNvCxnSpPr>
          <p:nvPr/>
        </p:nvCxnSpPr>
        <p:spPr>
          <a:xfrm>
            <a:off x="6939134" y="3972682"/>
            <a:ext cx="984202" cy="231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2 117"/>
          <p:cNvCxnSpPr/>
          <p:nvPr/>
        </p:nvCxnSpPr>
        <p:spPr>
          <a:xfrm flipV="1">
            <a:off x="6963144" y="4203800"/>
            <a:ext cx="960192" cy="1484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7299256" y="2487979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19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256" y="2487979"/>
                <a:ext cx="694741" cy="54213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6946124" y="3945587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20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124" y="3945587"/>
                <a:ext cx="694741" cy="5421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5">
                <a:extLst>
                  <a:ext uri="{FF2B5EF4-FFF2-40B4-BE49-F238E27FC236}">
                    <a16:creationId xmlns="" xmlns:a16="http://schemas.microsoft.com/office/drawing/2014/main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7323499" y="4995733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21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9" y="4995733"/>
                <a:ext cx="694741" cy="54213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20">
                <a:extLst>
                  <a:ext uri="{FF2B5EF4-FFF2-40B4-BE49-F238E27FC236}">
                    <a16:creationId xmlns="" xmlns:a16="http://schemas.microsoft.com/office/drawing/2014/main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8079979" y="6040795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22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79" y="6040795"/>
                <a:ext cx="449097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8">
            <a:extLst>
              <a:ext uri="{FF2B5EF4-FFF2-40B4-BE49-F238E27FC236}">
                <a16:creationId xmlns="" xmlns:a16="http://schemas.microsoft.com/office/drawing/2014/main" id="{BB50E6A9-93C1-4172-AD28-66450C6A8CD7}"/>
              </a:ext>
            </a:extLst>
          </p:cNvPr>
          <p:cNvCxnSpPr>
            <a:cxnSpLocks/>
            <a:stCxn id="122" idx="0"/>
            <a:endCxn id="85" idx="2"/>
          </p:cNvCxnSpPr>
          <p:nvPr/>
        </p:nvCxnSpPr>
        <p:spPr>
          <a:xfrm flipV="1">
            <a:off x="8304528" y="4566345"/>
            <a:ext cx="9307" cy="14744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126"/>
          <p:cNvSpPr/>
          <p:nvPr/>
        </p:nvSpPr>
        <p:spPr>
          <a:xfrm rot="16200000">
            <a:off x="233609" y="2202676"/>
            <a:ext cx="1129553" cy="541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INPUT</a:t>
            </a:r>
          </a:p>
        </p:txBody>
      </p:sp>
      <p:sp>
        <p:nvSpPr>
          <p:cNvPr id="128" name="Rettangolo 127"/>
          <p:cNvSpPr/>
          <p:nvPr/>
        </p:nvSpPr>
        <p:spPr>
          <a:xfrm>
            <a:off x="5938936" y="1427386"/>
            <a:ext cx="1126272" cy="477628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Pentagono 128"/>
          <p:cNvSpPr/>
          <p:nvPr/>
        </p:nvSpPr>
        <p:spPr>
          <a:xfrm rot="20556765" flipH="1">
            <a:off x="6868072" y="1305522"/>
            <a:ext cx="1634001" cy="395282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Neurone</a:t>
            </a:r>
          </a:p>
        </p:txBody>
      </p:sp>
      <p:sp>
        <p:nvSpPr>
          <p:cNvPr id="131" name="Rettangolo 130"/>
          <p:cNvSpPr/>
          <p:nvPr/>
        </p:nvSpPr>
        <p:spPr>
          <a:xfrm>
            <a:off x="139115" y="3038419"/>
            <a:ext cx="1295400" cy="26179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Rettangolo 131"/>
          <p:cNvSpPr/>
          <p:nvPr/>
        </p:nvSpPr>
        <p:spPr>
          <a:xfrm>
            <a:off x="4932080" y="6203948"/>
            <a:ext cx="3132449" cy="5419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STRATO NASCOSTO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Pentagono 134"/>
              <p:cNvSpPr/>
              <p:nvPr/>
            </p:nvSpPr>
            <p:spPr>
              <a:xfrm rot="16200000" flipH="1">
                <a:off x="8742563" y="2091025"/>
                <a:ext cx="1634001" cy="1710459"/>
              </a:xfrm>
              <a:prstGeom prst="homePlate">
                <a:avLst>
                  <a:gd name="adj" fmla="val 18911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it-IT" sz="2000" dirty="0"/>
                  <a:t>Funzione di attivazione (probabilmente diversa da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t-IT" sz="2000" dirty="0"/>
                  <a:t>)</a:t>
                </a:r>
              </a:p>
            </p:txBody>
          </p:sp>
        </mc:Choice>
        <mc:Fallback xmlns="">
          <p:sp>
            <p:nvSpPr>
              <p:cNvPr id="135" name="Pentagono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8742563" y="2091025"/>
                <a:ext cx="1634001" cy="1710459"/>
              </a:xfrm>
              <a:prstGeom prst="homePlate">
                <a:avLst>
                  <a:gd name="adj" fmla="val 18911"/>
                </a:avLst>
              </a:prstGeom>
              <a:blipFill rotWithShape="0">
                <a:blip r:embed="rId19"/>
                <a:stretch>
                  <a:fillRect l="-4577" r="-77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ttangolo 137"/>
          <p:cNvSpPr/>
          <p:nvPr/>
        </p:nvSpPr>
        <p:spPr>
          <a:xfrm>
            <a:off x="10350500" y="3299118"/>
            <a:ext cx="1722966" cy="190364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9" name="Rettangolo 138"/>
          <p:cNvSpPr/>
          <p:nvPr/>
        </p:nvSpPr>
        <p:spPr>
          <a:xfrm>
            <a:off x="10558300" y="5206325"/>
            <a:ext cx="1406264" cy="3424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245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1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7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0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3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5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8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1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4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0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3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6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9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1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2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4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5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7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8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0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1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3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4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9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0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4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5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7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8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0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6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9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7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7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4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5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0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1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3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4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4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5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3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4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6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7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9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0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5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6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8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9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1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2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7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18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0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1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4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5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7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8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3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5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6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9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1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2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7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8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1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1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2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4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5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7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8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0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1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3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4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6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7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4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5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7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8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9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0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0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1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7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9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0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2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3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5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6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8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9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0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  <p:bldP spid="7" grpId="0" animBg="1"/>
      <p:bldP spid="7" grpId="1" animBg="1"/>
      <p:bldP spid="15" grpId="0"/>
      <p:bldP spid="15" grpId="1"/>
      <p:bldP spid="15" grpId="2"/>
      <p:bldP spid="15" grpId="3"/>
      <p:bldP spid="15" grpId="4"/>
      <p:bldP spid="15" grpId="5"/>
      <p:bldP spid="16" grpId="0"/>
      <p:bldP spid="16" grpId="1"/>
      <p:bldP spid="16" grpId="2"/>
      <p:bldP spid="16" grpId="3"/>
      <p:bldP spid="16" grpId="4"/>
      <p:bldP spid="16" grpId="5"/>
      <p:bldP spid="17" grpId="0" animBg="1"/>
      <p:bldP spid="17" grpId="1" animBg="1"/>
      <p:bldP spid="21" grpId="0"/>
      <p:bldP spid="21" grpId="1"/>
      <p:bldP spid="21" grpId="2"/>
      <p:bldP spid="21" grpId="3"/>
      <p:bldP spid="21" grpId="4"/>
      <p:bldP spid="21" grpId="5"/>
      <p:bldP spid="28" grpId="0" animBg="1"/>
      <p:bldP spid="28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4" grpId="0" animBg="1"/>
      <p:bldP spid="34" grpId="1" animBg="1"/>
      <p:bldP spid="34" grpId="2" animBg="1"/>
      <p:bldP spid="34" grpId="3" animBg="1"/>
      <p:bldP spid="50" grpId="0"/>
      <p:bldP spid="50" grpId="1"/>
      <p:bldP spid="50" grpId="2"/>
      <p:bldP spid="50" grpId="3"/>
      <p:bldP spid="51" grpId="0"/>
      <p:bldP spid="51" grpId="1"/>
      <p:bldP spid="51" grpId="2"/>
      <p:bldP spid="51" grpId="3"/>
      <p:bldP spid="51" grpId="4"/>
      <p:bldP spid="51" grpId="5"/>
      <p:bldP spid="52" grpId="0"/>
      <p:bldP spid="52" grpId="1"/>
      <p:bldP spid="52" grpId="2"/>
      <p:bldP spid="52" grpId="3"/>
      <p:bldP spid="52" grpId="4"/>
      <p:bldP spid="52" grpId="5"/>
      <p:bldP spid="53" grpId="0"/>
      <p:bldP spid="53" grpId="1"/>
      <p:bldP spid="53" grpId="2"/>
      <p:bldP spid="53" grpId="3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2" grpId="0" animBg="1"/>
      <p:bldP spid="62" grpId="1" animBg="1"/>
      <p:bldP spid="62" grpId="2" animBg="1"/>
      <p:bldP spid="62" grpId="3" animBg="1"/>
      <p:bldP spid="66" grpId="0"/>
      <p:bldP spid="66" grpId="1"/>
      <p:bldP spid="66" grpId="2"/>
      <p:bldP spid="66" grpId="3"/>
      <p:bldP spid="66" grpId="4"/>
      <p:bldP spid="66" grpId="5"/>
      <p:bldP spid="73" grpId="0"/>
      <p:bldP spid="73" grpId="1"/>
      <p:bldP spid="73" grpId="2"/>
      <p:bldP spid="73" grpId="3"/>
      <p:bldP spid="85" grpId="0" animBg="1"/>
      <p:bldP spid="85" grpId="1" animBg="1"/>
      <p:bldP spid="100" grpId="0" animBg="1"/>
      <p:bldP spid="100" grpId="1" animBg="1"/>
      <p:bldP spid="100" grpId="2" animBg="1"/>
      <p:bldP spid="100" grpId="3" animBg="1"/>
      <p:bldP spid="104" grpId="0" animBg="1"/>
      <p:bldP spid="104" grpId="1" animBg="1"/>
      <p:bldP spid="104" grpId="2" animBg="1"/>
      <p:bldP spid="104" grpId="3" animBg="1"/>
      <p:bldP spid="105" grpId="0" animBg="1"/>
      <p:bldP spid="105" grpId="1" animBg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7" grpId="0" animBg="1"/>
      <p:bldP spid="127" grpId="1" animBg="1"/>
      <p:bldP spid="127" grpId="2" animBg="1"/>
      <p:bldP spid="128" grpId="0" animBg="1"/>
      <p:bldP spid="129" grpId="0" animBg="1"/>
      <p:bldP spid="129" grpId="1" animBg="1"/>
      <p:bldP spid="131" grpId="0" animBg="1"/>
      <p:bldP spid="131" grpId="1" animBg="1"/>
      <p:bldP spid="131" grpId="2" animBg="1"/>
      <p:bldP spid="132" grpId="0" animBg="1"/>
      <p:bldP spid="135" grpId="0" animBg="1"/>
      <p:bldP spid="135" grpId="1" animBg="1"/>
      <p:bldP spid="138" grpId="0" animBg="1"/>
      <p:bldP spid="1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3657D9-0A0A-4FC4-9752-E2D3B8B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Raffigurazione più professionale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D390405F-A835-468C-936D-3C0534D1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68</a:t>
            </a:fld>
            <a:endParaRPr lang="it-IT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4" y="1476375"/>
            <a:ext cx="10834252" cy="4752975"/>
          </a:xfrm>
        </p:spPr>
      </p:pic>
      <p:sp>
        <p:nvSpPr>
          <p:cNvPr id="9" name="CasellaDiTesto 8"/>
          <p:cNvSpPr txBox="1"/>
          <p:nvPr/>
        </p:nvSpPr>
        <p:spPr>
          <a:xfrm>
            <a:off x="328613" y="6391275"/>
            <a:ext cx="32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Credits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269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per regressione vs. classificazione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852487"/>
          </a:xfrm>
        </p:spPr>
        <p:txBody>
          <a:bodyPr/>
          <a:lstStyle/>
          <a:p>
            <a:r>
              <a:rPr lang="it-IT" dirty="0"/>
              <a:t>Cambia solamente lo strato di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300038" y="2595563"/>
            <a:ext cx="4286250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REGRESSIONE</a:t>
            </a:r>
          </a:p>
        </p:txBody>
      </p:sp>
      <p:sp>
        <p:nvSpPr>
          <p:cNvPr id="6" name="Ovale 5"/>
          <p:cNvSpPr/>
          <p:nvPr/>
        </p:nvSpPr>
        <p:spPr>
          <a:xfrm>
            <a:off x="504825" y="4276726"/>
            <a:ext cx="1362075" cy="1362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peso</a:t>
            </a:r>
          </a:p>
        </p:txBody>
      </p:sp>
      <p:cxnSp>
        <p:nvCxnSpPr>
          <p:cNvPr id="8" name="Connettore 2 7"/>
          <p:cNvCxnSpPr>
            <a:endCxn id="6" idx="2"/>
          </p:cNvCxnSpPr>
          <p:nvPr/>
        </p:nvCxnSpPr>
        <p:spPr>
          <a:xfrm>
            <a:off x="219075" y="4605338"/>
            <a:ext cx="285750" cy="3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endCxn id="6" idx="2"/>
          </p:cNvCxnSpPr>
          <p:nvPr/>
        </p:nvCxnSpPr>
        <p:spPr>
          <a:xfrm flipV="1">
            <a:off x="147638" y="4957764"/>
            <a:ext cx="357187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endCxn id="6" idx="2"/>
          </p:cNvCxnSpPr>
          <p:nvPr/>
        </p:nvCxnSpPr>
        <p:spPr>
          <a:xfrm>
            <a:off x="147638" y="4957763"/>
            <a:ext cx="357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arrotondato 17"/>
          <p:cNvSpPr/>
          <p:nvPr/>
        </p:nvSpPr>
        <p:spPr>
          <a:xfrm>
            <a:off x="2105025" y="3581401"/>
            <a:ext cx="3243263" cy="18573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Valore della variabile di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2566987" y="5553076"/>
                <a:ext cx="25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/>
                  <a:t>Es: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𝑝𝑒𝑠𝑜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=75,5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87" y="5553076"/>
                <a:ext cx="252338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4831" t="-12791" b="-3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/>
          <p:cNvSpPr/>
          <p:nvPr/>
        </p:nvSpPr>
        <p:spPr>
          <a:xfrm>
            <a:off x="6272050" y="2595563"/>
            <a:ext cx="4286250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CLASSIFICAZIONE</a:t>
            </a:r>
          </a:p>
        </p:txBody>
      </p:sp>
      <p:sp>
        <p:nvSpPr>
          <p:cNvPr id="21" name="Ovale 20"/>
          <p:cNvSpPr/>
          <p:nvPr/>
        </p:nvSpPr>
        <p:spPr>
          <a:xfrm>
            <a:off x="6187721" y="3509087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cl.1</a:t>
            </a:r>
          </a:p>
        </p:txBody>
      </p:sp>
      <p:cxnSp>
        <p:nvCxnSpPr>
          <p:cNvPr id="22" name="Connettore 2 21"/>
          <p:cNvCxnSpPr>
            <a:endCxn id="21" idx="2"/>
          </p:cNvCxnSpPr>
          <p:nvPr/>
        </p:nvCxnSpPr>
        <p:spPr>
          <a:xfrm>
            <a:off x="5765992" y="3698955"/>
            <a:ext cx="421729" cy="27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21" idx="2"/>
          </p:cNvCxnSpPr>
          <p:nvPr/>
        </p:nvCxnSpPr>
        <p:spPr>
          <a:xfrm flipV="1">
            <a:off x="5765992" y="3978193"/>
            <a:ext cx="421729" cy="42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endCxn id="21" idx="2"/>
          </p:cNvCxnSpPr>
          <p:nvPr/>
        </p:nvCxnSpPr>
        <p:spPr>
          <a:xfrm flipV="1">
            <a:off x="5765992" y="3978193"/>
            <a:ext cx="421729" cy="4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arrotondato 24"/>
          <p:cNvSpPr/>
          <p:nvPr/>
        </p:nvSpPr>
        <p:spPr>
          <a:xfrm>
            <a:off x="7543637" y="3509088"/>
            <a:ext cx="4329276" cy="13724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Probabilità di assegnazione alla classe stessa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7683226" y="5198270"/>
                <a:ext cx="2125390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=0,85</m:t>
                            </m:r>
                          </m:e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=0,45</m:t>
                            </m:r>
                          </m:e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=0,91</m:t>
                            </m:r>
                          </m:e>
                        </m:eqArr>
                      </m:e>
                    </m:d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26" y="5198270"/>
                <a:ext cx="2125390" cy="1271438"/>
              </a:xfrm>
              <a:prstGeom prst="rect">
                <a:avLst/>
              </a:prstGeom>
              <a:blipFill rotWithShape="0">
                <a:blip r:embed="rId3"/>
                <a:stretch>
                  <a:fillRect l="-4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/>
          <p:cNvSpPr/>
          <p:nvPr/>
        </p:nvSpPr>
        <p:spPr>
          <a:xfrm>
            <a:off x="6187721" y="4567239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cl.2</a:t>
            </a:r>
          </a:p>
        </p:txBody>
      </p:sp>
      <p:sp>
        <p:nvSpPr>
          <p:cNvPr id="33" name="Ovale 32"/>
          <p:cNvSpPr/>
          <p:nvPr/>
        </p:nvSpPr>
        <p:spPr>
          <a:xfrm>
            <a:off x="6187721" y="5610855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cl.3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9868948" y="5418490"/>
            <a:ext cx="215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→ Assegno alla classe 3</a:t>
            </a:r>
          </a:p>
        </p:txBody>
      </p:sp>
      <p:cxnSp>
        <p:nvCxnSpPr>
          <p:cNvPr id="36" name="Connettore 2 35"/>
          <p:cNvCxnSpPr>
            <a:endCxn id="32" idx="2"/>
          </p:cNvCxnSpPr>
          <p:nvPr/>
        </p:nvCxnSpPr>
        <p:spPr>
          <a:xfrm>
            <a:off x="5790457" y="4811632"/>
            <a:ext cx="397264" cy="22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endCxn id="32" idx="2"/>
          </p:cNvCxnSpPr>
          <p:nvPr/>
        </p:nvCxnSpPr>
        <p:spPr>
          <a:xfrm flipV="1">
            <a:off x="5830533" y="5036345"/>
            <a:ext cx="357188" cy="29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endCxn id="32" idx="2"/>
          </p:cNvCxnSpPr>
          <p:nvPr/>
        </p:nvCxnSpPr>
        <p:spPr>
          <a:xfrm>
            <a:off x="5765992" y="5033963"/>
            <a:ext cx="421729" cy="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endCxn id="33" idx="2"/>
          </p:cNvCxnSpPr>
          <p:nvPr/>
        </p:nvCxnSpPr>
        <p:spPr>
          <a:xfrm>
            <a:off x="5790457" y="5904629"/>
            <a:ext cx="397264" cy="17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endCxn id="33" idx="2"/>
          </p:cNvCxnSpPr>
          <p:nvPr/>
        </p:nvCxnSpPr>
        <p:spPr>
          <a:xfrm flipV="1">
            <a:off x="5830533" y="6079961"/>
            <a:ext cx="357188" cy="3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V="1">
            <a:off x="5765992" y="6076296"/>
            <a:ext cx="409941" cy="5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5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18" grpId="0" animBg="1"/>
      <p:bldP spid="18" grpId="1" animBg="1"/>
      <p:bldP spid="19" grpId="0"/>
      <p:bldP spid="19" grpId="1"/>
      <p:bldP spid="20" grpId="0" animBg="1"/>
      <p:bldP spid="21" grpId="0" animBg="1"/>
      <p:bldP spid="25" grpId="0" animBg="1"/>
      <p:bldP spid="26" grpId="0"/>
      <p:bldP spid="32" grpId="0" animBg="1"/>
      <p:bldP spid="33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D771D7-2C38-4DB2-9F1A-46F80653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cosa vede un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7BB83C8-7B42-4F96-8CD2-EB0734A9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</a:t>
            </a:fld>
            <a:endParaRPr lang="it-IT"/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8303"/>
              </p:ext>
            </p:extLst>
          </p:nvPr>
        </p:nvGraphicFramePr>
        <p:xfrm>
          <a:off x="287338" y="2020531"/>
          <a:ext cx="6480000" cy="418821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16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09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0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1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2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3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4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5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6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7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8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19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0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1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2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3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4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5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6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7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8"/>
                    </a:ext>
                  </a:extLst>
                </a:gridCol>
                <a:gridCol w="216000">
                  <a:extLst>
                    <a:ext uri="{9D8B030D-6E8A-4147-A177-3AD203B41FA5}">
                      <a16:colId xmlns="" xmlns:a16="http://schemas.microsoft.com/office/drawing/2014/main" val="20029"/>
                    </a:ext>
                  </a:extLst>
                </a:gridCol>
              </a:tblGrid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 dirty="0">
                          <a:effectLst/>
                        </a:rPr>
                        <a:t>238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 dirty="0">
                          <a:effectLst/>
                        </a:rPr>
                        <a:t>21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</a:tbl>
          </a:graphicData>
        </a:graphic>
      </p:graphicFrame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9" y="2125305"/>
            <a:ext cx="3976689" cy="3976689"/>
          </a:xfrm>
          <a:prstGeom prst="rect">
            <a:avLst/>
          </a:prstGeom>
        </p:spPr>
      </p:pic>
      <p:sp>
        <p:nvSpPr>
          <p:cNvPr id="11" name="Pentagono 10"/>
          <p:cNvSpPr/>
          <p:nvPr/>
        </p:nvSpPr>
        <p:spPr>
          <a:xfrm>
            <a:off x="6910390" y="3919537"/>
            <a:ext cx="795338" cy="3952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6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476375"/>
            <a:ext cx="6590572" cy="5247153"/>
          </a:xfrm>
        </p:spPr>
        <p:txBody>
          <a:bodyPr>
            <a:normAutofit fontScale="92500"/>
          </a:bodyPr>
          <a:lstStyle/>
          <a:p>
            <a:r>
              <a:rPr lang="it-IT" dirty="0" smtClean="0"/>
              <a:t>Espando la relazione non-lineare precedente</a:t>
            </a:r>
          </a:p>
          <a:p>
            <a:r>
              <a:rPr lang="it-IT" dirty="0" smtClean="0"/>
              <a:t>Inframmezzando degli strati intermedi detti </a:t>
            </a:r>
            <a:r>
              <a:rPr lang="it-IT" b="1" dirty="0" smtClean="0"/>
              <a:t>strati nascosti</a:t>
            </a:r>
          </a:p>
          <a:p>
            <a:r>
              <a:rPr lang="it-IT" dirty="0" smtClean="0"/>
              <a:t>Ogni strato intermedio (e finale) ha la sua relazione non-lineare con la sua funzione di attivazione</a:t>
            </a:r>
          </a:p>
          <a:p>
            <a:r>
              <a:rPr lang="it-IT" dirty="0" smtClean="0"/>
              <a:t>Il numero di strati intermedi è arbitrario</a:t>
            </a:r>
          </a:p>
          <a:p>
            <a:r>
              <a:rPr lang="it-IT" dirty="0" smtClean="0"/>
              <a:t>Lo strato finale ha:</a:t>
            </a:r>
          </a:p>
          <a:p>
            <a:pPr lvl="1"/>
            <a:r>
              <a:rPr lang="it-IT" dirty="0" smtClean="0"/>
              <a:t>1 neurone in caso di regressione</a:t>
            </a:r>
          </a:p>
          <a:p>
            <a:pPr lvl="1"/>
            <a:r>
              <a:rPr lang="it-IT" i="1" dirty="0" smtClean="0"/>
              <a:t>c</a:t>
            </a:r>
            <a:r>
              <a:rPr lang="it-IT" dirty="0" smtClean="0"/>
              <a:t> neuroni in caso di classificazione (</a:t>
            </a:r>
            <a:r>
              <a:rPr lang="it-IT" i="1" dirty="0" smtClean="0"/>
              <a:t>c</a:t>
            </a:r>
            <a:r>
              <a:rPr lang="it-IT" dirty="0"/>
              <a:t> </a:t>
            </a:r>
            <a:r>
              <a:rPr lang="it-IT" dirty="0" smtClean="0"/>
              <a:t>= nr. Classi)</a:t>
            </a:r>
            <a:endParaRPr lang="it-IT" i="1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70</a:t>
            </a:fld>
            <a:endParaRPr lang="it-IT"/>
          </a:p>
        </p:txBody>
      </p:sp>
      <p:sp>
        <p:nvSpPr>
          <p:cNvPr id="62" name="Ovale 61"/>
          <p:cNvSpPr/>
          <p:nvPr/>
        </p:nvSpPr>
        <p:spPr>
          <a:xfrm>
            <a:off x="7700682" y="1680890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/>
          <p:cNvSpPr/>
          <p:nvPr/>
        </p:nvSpPr>
        <p:spPr>
          <a:xfrm>
            <a:off x="7700682" y="2092708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2 64"/>
          <p:cNvCxnSpPr>
            <a:stCxn id="62" idx="6"/>
            <a:endCxn id="68" idx="1"/>
          </p:cNvCxnSpPr>
          <p:nvPr/>
        </p:nvCxnSpPr>
        <p:spPr>
          <a:xfrm>
            <a:off x="7969624" y="1815361"/>
            <a:ext cx="1299882" cy="19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63" idx="6"/>
            <a:endCxn id="68" idx="1"/>
          </p:cNvCxnSpPr>
          <p:nvPr/>
        </p:nvCxnSpPr>
        <p:spPr>
          <a:xfrm flipV="1">
            <a:off x="7969624" y="2012584"/>
            <a:ext cx="1299882" cy="21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arrotondato 67"/>
          <p:cNvSpPr/>
          <p:nvPr/>
        </p:nvSpPr>
        <p:spPr>
          <a:xfrm>
            <a:off x="9269506" y="1788745"/>
            <a:ext cx="447678" cy="447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Rettangolo arrotondato 70"/>
              <p:cNvSpPr/>
              <p:nvPr/>
            </p:nvSpPr>
            <p:spPr>
              <a:xfrm>
                <a:off x="9811870" y="1788745"/>
                <a:ext cx="447678" cy="4476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1" name="Rettangolo arrotondat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870" y="1788745"/>
                <a:ext cx="447678" cy="447678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e 71"/>
          <p:cNvSpPr/>
          <p:nvPr/>
        </p:nvSpPr>
        <p:spPr>
          <a:xfrm>
            <a:off x="10914529" y="1878113"/>
            <a:ext cx="268942" cy="26894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2 72"/>
          <p:cNvCxnSpPr>
            <a:stCxn id="68" idx="3"/>
            <a:endCxn id="71" idx="1"/>
          </p:cNvCxnSpPr>
          <p:nvPr/>
        </p:nvCxnSpPr>
        <p:spPr>
          <a:xfrm>
            <a:off x="9717184" y="2012584"/>
            <a:ext cx="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>
            <a:stCxn id="71" idx="3"/>
            <a:endCxn id="72" idx="2"/>
          </p:cNvCxnSpPr>
          <p:nvPr/>
        </p:nvCxnSpPr>
        <p:spPr>
          <a:xfrm>
            <a:off x="10259548" y="2012584"/>
            <a:ext cx="65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e 78"/>
          <p:cNvSpPr/>
          <p:nvPr/>
        </p:nvSpPr>
        <p:spPr>
          <a:xfrm>
            <a:off x="7700682" y="2803989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/>
          <p:cNvSpPr/>
          <p:nvPr/>
        </p:nvSpPr>
        <p:spPr>
          <a:xfrm>
            <a:off x="7700682" y="3215807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1" name="Connettore 2 80"/>
          <p:cNvCxnSpPr>
            <a:stCxn id="79" idx="6"/>
          </p:cNvCxnSpPr>
          <p:nvPr/>
        </p:nvCxnSpPr>
        <p:spPr>
          <a:xfrm flipV="1">
            <a:off x="7969624" y="2726382"/>
            <a:ext cx="765076" cy="21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/>
          <p:cNvCxnSpPr>
            <a:stCxn id="80" idx="6"/>
          </p:cNvCxnSpPr>
          <p:nvPr/>
        </p:nvCxnSpPr>
        <p:spPr>
          <a:xfrm flipV="1">
            <a:off x="7969624" y="2726382"/>
            <a:ext cx="765076" cy="62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79" idx="6"/>
          </p:cNvCxnSpPr>
          <p:nvPr/>
        </p:nvCxnSpPr>
        <p:spPr>
          <a:xfrm>
            <a:off x="7969624" y="2938460"/>
            <a:ext cx="765076" cy="19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79" idx="6"/>
          </p:cNvCxnSpPr>
          <p:nvPr/>
        </p:nvCxnSpPr>
        <p:spPr>
          <a:xfrm>
            <a:off x="7969624" y="2938460"/>
            <a:ext cx="761998" cy="62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80" idx="6"/>
          </p:cNvCxnSpPr>
          <p:nvPr/>
        </p:nvCxnSpPr>
        <p:spPr>
          <a:xfrm flipV="1">
            <a:off x="7969624" y="3138200"/>
            <a:ext cx="765076" cy="21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/>
          <p:cNvCxnSpPr>
            <a:stCxn id="80" idx="6"/>
          </p:cNvCxnSpPr>
          <p:nvPr/>
        </p:nvCxnSpPr>
        <p:spPr>
          <a:xfrm>
            <a:off x="7969624" y="3350278"/>
            <a:ext cx="761998" cy="21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tangolo arrotondato 103"/>
          <p:cNvSpPr/>
          <p:nvPr/>
        </p:nvSpPr>
        <p:spPr>
          <a:xfrm>
            <a:off x="8746467" y="2558566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Rettangolo arrotondato 104"/>
              <p:cNvSpPr/>
              <p:nvPr/>
            </p:nvSpPr>
            <p:spPr>
              <a:xfrm>
                <a:off x="9288831" y="2558566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5" name="Rettangolo arrotondato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2558566"/>
                <a:ext cx="328895" cy="33366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ttore 2 105"/>
          <p:cNvCxnSpPr>
            <a:stCxn id="104" idx="3"/>
            <a:endCxn id="105" idx="1"/>
          </p:cNvCxnSpPr>
          <p:nvPr/>
        </p:nvCxnSpPr>
        <p:spPr>
          <a:xfrm>
            <a:off x="9075362" y="2725397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tangolo arrotondato 106"/>
          <p:cNvSpPr/>
          <p:nvPr/>
        </p:nvSpPr>
        <p:spPr>
          <a:xfrm>
            <a:off x="8746467" y="2971369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Rettangolo arrotondato 107"/>
              <p:cNvSpPr/>
              <p:nvPr/>
            </p:nvSpPr>
            <p:spPr>
              <a:xfrm>
                <a:off x="9288831" y="2971369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8" name="Rettangolo arrotondato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2971369"/>
                <a:ext cx="328895" cy="33366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Connettore 2 108"/>
          <p:cNvCxnSpPr>
            <a:stCxn id="107" idx="3"/>
            <a:endCxn id="108" idx="1"/>
          </p:cNvCxnSpPr>
          <p:nvPr/>
        </p:nvCxnSpPr>
        <p:spPr>
          <a:xfrm>
            <a:off x="9075362" y="3138200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ttangolo arrotondato 109"/>
          <p:cNvSpPr/>
          <p:nvPr/>
        </p:nvSpPr>
        <p:spPr>
          <a:xfrm>
            <a:off x="8746467" y="3396464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1" name="Rettangolo arrotondato 110"/>
              <p:cNvSpPr/>
              <p:nvPr/>
            </p:nvSpPr>
            <p:spPr>
              <a:xfrm>
                <a:off x="9288831" y="3396464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1" name="Rettangolo arrotondat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3396464"/>
                <a:ext cx="328895" cy="33366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ttore 2 111"/>
          <p:cNvCxnSpPr>
            <a:stCxn id="110" idx="3"/>
            <a:endCxn id="111" idx="1"/>
          </p:cNvCxnSpPr>
          <p:nvPr/>
        </p:nvCxnSpPr>
        <p:spPr>
          <a:xfrm>
            <a:off x="9075362" y="3563295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e 118"/>
          <p:cNvSpPr/>
          <p:nvPr/>
        </p:nvSpPr>
        <p:spPr>
          <a:xfrm>
            <a:off x="9821673" y="2590926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/>
          <p:cNvSpPr/>
          <p:nvPr/>
        </p:nvSpPr>
        <p:spPr>
          <a:xfrm>
            <a:off x="9821673" y="3002744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/>
          <p:cNvSpPr/>
          <p:nvPr/>
        </p:nvSpPr>
        <p:spPr>
          <a:xfrm>
            <a:off x="9818595" y="3426051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2" name="Connettore 2 121"/>
          <p:cNvCxnSpPr>
            <a:stCxn id="119" idx="6"/>
            <a:endCxn id="134" idx="1"/>
          </p:cNvCxnSpPr>
          <p:nvPr/>
        </p:nvCxnSpPr>
        <p:spPr>
          <a:xfrm>
            <a:off x="10090615" y="2725397"/>
            <a:ext cx="291353" cy="41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/>
          <p:cNvCxnSpPr>
            <a:stCxn id="120" idx="6"/>
            <a:endCxn id="134" idx="1"/>
          </p:cNvCxnSpPr>
          <p:nvPr/>
        </p:nvCxnSpPr>
        <p:spPr>
          <a:xfrm>
            <a:off x="10090615" y="3137215"/>
            <a:ext cx="291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2 123"/>
          <p:cNvCxnSpPr>
            <a:stCxn id="121" idx="6"/>
            <a:endCxn id="134" idx="1"/>
          </p:cNvCxnSpPr>
          <p:nvPr/>
        </p:nvCxnSpPr>
        <p:spPr>
          <a:xfrm flipV="1">
            <a:off x="10087537" y="3137215"/>
            <a:ext cx="294431" cy="42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/>
          <p:cNvCxnSpPr>
            <a:stCxn id="105" idx="3"/>
            <a:endCxn id="119" idx="2"/>
          </p:cNvCxnSpPr>
          <p:nvPr/>
        </p:nvCxnSpPr>
        <p:spPr>
          <a:xfrm>
            <a:off x="9617726" y="2725397"/>
            <a:ext cx="203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108" idx="3"/>
            <a:endCxn id="120" idx="2"/>
          </p:cNvCxnSpPr>
          <p:nvPr/>
        </p:nvCxnSpPr>
        <p:spPr>
          <a:xfrm flipV="1">
            <a:off x="9617726" y="3137215"/>
            <a:ext cx="203947" cy="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>
            <a:stCxn id="111" idx="3"/>
            <a:endCxn id="121" idx="2"/>
          </p:cNvCxnSpPr>
          <p:nvPr/>
        </p:nvCxnSpPr>
        <p:spPr>
          <a:xfrm flipV="1">
            <a:off x="9617726" y="3560522"/>
            <a:ext cx="200869" cy="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ttangolo arrotondato 133"/>
          <p:cNvSpPr/>
          <p:nvPr/>
        </p:nvSpPr>
        <p:spPr>
          <a:xfrm>
            <a:off x="10381968" y="2913376"/>
            <a:ext cx="447678" cy="447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Rettangolo arrotondato 134"/>
              <p:cNvSpPr/>
              <p:nvPr/>
            </p:nvSpPr>
            <p:spPr>
              <a:xfrm>
                <a:off x="10924332" y="2913376"/>
                <a:ext cx="447678" cy="4476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5" name="Rettangolo arrotondato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332" y="2913376"/>
                <a:ext cx="447678" cy="44767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e 135"/>
          <p:cNvSpPr/>
          <p:nvPr/>
        </p:nvSpPr>
        <p:spPr>
          <a:xfrm>
            <a:off x="11803434" y="3004278"/>
            <a:ext cx="268942" cy="26894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2 136"/>
          <p:cNvCxnSpPr>
            <a:stCxn id="134" idx="3"/>
            <a:endCxn id="135" idx="1"/>
          </p:cNvCxnSpPr>
          <p:nvPr/>
        </p:nvCxnSpPr>
        <p:spPr>
          <a:xfrm>
            <a:off x="10829646" y="3137215"/>
            <a:ext cx="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2 137"/>
          <p:cNvCxnSpPr>
            <a:stCxn id="135" idx="3"/>
            <a:endCxn id="136" idx="2"/>
          </p:cNvCxnSpPr>
          <p:nvPr/>
        </p:nvCxnSpPr>
        <p:spPr>
          <a:xfrm>
            <a:off x="11372010" y="3137215"/>
            <a:ext cx="431424" cy="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Segnaposto contenuto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5" y="3982844"/>
            <a:ext cx="5094397" cy="22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0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3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6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9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2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5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8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4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9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0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5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6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9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2" dur="indefinite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8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1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4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6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7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9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0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2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3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5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6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8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9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2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5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8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2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5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8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1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0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3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6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9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2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7" dur="indefinit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8" dur="indefinite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0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1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3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4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6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7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9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0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2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3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5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6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8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9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1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2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4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5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7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8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0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1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3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4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 animBg="1"/>
      <p:bldP spid="63" grpId="0" animBg="1"/>
      <p:bldP spid="68" grpId="0" animBg="1"/>
      <p:bldP spid="71" grpId="0" animBg="1"/>
      <p:bldP spid="72" grpId="0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104" grpId="0" animBg="1"/>
      <p:bldP spid="104" grpId="1" animBg="1"/>
      <p:bldP spid="104" grpId="2" animBg="1"/>
      <p:bldP spid="105" grpId="0" animBg="1"/>
      <p:bldP spid="107" grpId="0" animBg="1"/>
      <p:bldP spid="107" grpId="1" animBg="1"/>
      <p:bldP spid="107" grpId="2" animBg="1"/>
      <p:bldP spid="108" grpId="0" animBg="1"/>
      <p:bldP spid="110" grpId="0" animBg="1"/>
      <p:bldP spid="110" grpId="1" animBg="1"/>
      <p:bldP spid="110" grpId="2" animBg="1"/>
      <p:bldP spid="111" grpId="0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34" grpId="0" animBg="1"/>
      <p:bldP spid="134" grpId="1" animBg="1"/>
      <p:bldP spid="134" grpId="2" animBg="1"/>
      <p:bldP spid="135" grpId="0" animBg="1"/>
      <p:bldP spid="136" grpId="0" animBg="1"/>
      <p:bldP spid="136" grpId="1" animBg="1"/>
      <p:bldP spid="136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EA0012-94E5-4BAD-A23A-DC94F9D3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Classificazione di immagini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797C9C6-612B-430C-AB84-4F327224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276349"/>
          </a:xfrm>
        </p:spPr>
        <p:txBody>
          <a:bodyPr/>
          <a:lstStyle/>
          <a:p>
            <a:r>
              <a:rPr lang="it-IT" dirty="0"/>
              <a:t>Le reti in assoluto più comuni sono quelle progettate per la classificazione di immagini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04E849D-1998-4644-BABA-AE41983B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71</a:t>
            </a:fld>
            <a:endParaRPr lang="it-IT"/>
          </a:p>
        </p:txBody>
      </p:sp>
      <p:sp>
        <p:nvSpPr>
          <p:cNvPr id="5" name="Rettangolo arrotondato 4"/>
          <p:cNvSpPr/>
          <p:nvPr/>
        </p:nvSpPr>
        <p:spPr>
          <a:xfrm>
            <a:off x="718969" y="2605088"/>
            <a:ext cx="3452812" cy="2538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CANI</a:t>
            </a:r>
          </a:p>
        </p:txBody>
      </p:sp>
      <p:sp>
        <p:nvSpPr>
          <p:cNvPr id="6" name="Rettangolo arrotondato 5"/>
          <p:cNvSpPr/>
          <p:nvPr/>
        </p:nvSpPr>
        <p:spPr>
          <a:xfrm>
            <a:off x="4438482" y="2605088"/>
            <a:ext cx="3452812" cy="25384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GATTI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8157995" y="2605088"/>
            <a:ext cx="3452812" cy="253841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PESCI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97" y="3205163"/>
            <a:ext cx="2063145" cy="18121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22" y="3164322"/>
            <a:ext cx="2821783" cy="185297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99" y="3164321"/>
            <a:ext cx="2783807" cy="1852971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466726" y="5295900"/>
            <a:ext cx="3619500" cy="1377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400" dirty="0"/>
              <a:t>NUOVA</a:t>
            </a:r>
          </a:p>
          <a:p>
            <a:r>
              <a:rPr lang="it-IT" sz="2400" dirty="0"/>
              <a:t>IMMAGINE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31" y="5348292"/>
            <a:ext cx="1918906" cy="127447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150" y="5348292"/>
            <a:ext cx="2169400" cy="1359694"/>
          </a:xfrm>
          <a:prstGeom prst="rect">
            <a:avLst/>
          </a:prstGeom>
        </p:spPr>
      </p:pic>
      <p:sp>
        <p:nvSpPr>
          <p:cNvPr id="15" name="Pentagono 14"/>
          <p:cNvSpPr/>
          <p:nvPr/>
        </p:nvSpPr>
        <p:spPr>
          <a:xfrm>
            <a:off x="4243388" y="5934075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entagono 15"/>
          <p:cNvSpPr/>
          <p:nvPr/>
        </p:nvSpPr>
        <p:spPr>
          <a:xfrm>
            <a:off x="7165100" y="5918600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7717387" y="5490682"/>
                <a:ext cx="1867113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𝑐𝑎𝑛𝑒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=0,65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𝑔𝑎𝑡𝑡𝑜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=0,94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𝑝𝑒𝑠𝑐𝑒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387" y="5490682"/>
                <a:ext cx="1867113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entagono 17"/>
          <p:cNvSpPr/>
          <p:nvPr/>
        </p:nvSpPr>
        <p:spPr>
          <a:xfrm>
            <a:off x="9579575" y="5924550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umetto 3 19"/>
          <p:cNvSpPr/>
          <p:nvPr/>
        </p:nvSpPr>
        <p:spPr>
          <a:xfrm>
            <a:off x="10234337" y="5428888"/>
            <a:ext cx="1876425" cy="113208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È un …….!</a:t>
            </a:r>
          </a:p>
        </p:txBody>
      </p:sp>
      <p:sp>
        <p:nvSpPr>
          <p:cNvPr id="21" name="Fumetto 3 20"/>
          <p:cNvSpPr/>
          <p:nvPr/>
        </p:nvSpPr>
        <p:spPr>
          <a:xfrm>
            <a:off x="10234336" y="5428888"/>
            <a:ext cx="1876425" cy="113208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È un gatto!</a:t>
            </a:r>
          </a:p>
        </p:txBody>
      </p:sp>
    </p:spTree>
    <p:extLst>
      <p:ext uri="{BB962C8B-B14F-4D97-AF65-F5344CB8AC3E}">
        <p14:creationId xmlns:p14="http://schemas.microsoft.com/office/powerpoint/2010/main" val="269374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5" grpId="0" animBg="1"/>
      <p:bldP spid="16" grpId="0" animBg="1"/>
      <p:bldP spid="17" grpId="0"/>
      <p:bldP spid="18" grpId="0" animBg="1"/>
      <p:bldP spid="20" grpId="0" animBg="1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INTERATTIVO ii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4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</a:t>
            </a:r>
            <a:r>
              <a:rPr lang="it-IT" dirty="0" smtClean="0">
                <a:latin typeface="+mj-lt"/>
              </a:rPr>
              <a:t>04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err="1" smtClean="0">
                <a:latin typeface="+mj-lt"/>
              </a:rPr>
              <a:t>Approfondimenti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sulle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tecniche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delle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reti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neurali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5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APPROFONDIMENto</a:t>
            </a:r>
            <a:r>
              <a:rPr lang="it-IT" dirty="0"/>
              <a:t> i – </a:t>
            </a:r>
            <a:r>
              <a:rPr lang="it-IT" dirty="0" err="1"/>
              <a:t>fz</a:t>
            </a:r>
            <a:r>
              <a:rPr lang="it-IT" dirty="0"/>
              <a:t>. Di attivazione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062162"/>
          </a:xfrm>
        </p:spPr>
        <p:txBody>
          <a:bodyPr/>
          <a:lstStyle/>
          <a:p>
            <a:r>
              <a:rPr lang="it-IT" dirty="0"/>
              <a:t>La funzione di attivazione è (usualmente) una funzione non-lineare</a:t>
            </a:r>
          </a:p>
          <a:p>
            <a:r>
              <a:rPr lang="it-IT" dirty="0"/>
              <a:t>La corretta scelta della </a:t>
            </a:r>
            <a:r>
              <a:rPr lang="it-IT" dirty="0" err="1"/>
              <a:t>fz</a:t>
            </a:r>
            <a:r>
              <a:rPr lang="it-IT" dirty="0"/>
              <a:t>. di attivazione rappresenta </a:t>
            </a:r>
            <a:r>
              <a:rPr lang="it-IT" b="1" dirty="0"/>
              <a:t>il successo delle reti neurali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74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" y="3681414"/>
            <a:ext cx="12009535" cy="2561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2162160" y="5519738"/>
                <a:ext cx="629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60" y="5519738"/>
                <a:ext cx="6297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67" r="-2913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3467092" y="5514976"/>
                <a:ext cx="1441870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092" y="5514976"/>
                <a:ext cx="1441870" cy="384144"/>
              </a:xfrm>
              <a:prstGeom prst="rect">
                <a:avLst/>
              </a:prstGeom>
              <a:blipFill rotWithShape="0">
                <a:blip r:embed="rId4"/>
                <a:stretch>
                  <a:fillRect l="-24153" t="-223810" r="-1271" b="-3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5503570" y="5384555"/>
                <a:ext cx="1142877" cy="537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570" y="5384555"/>
                <a:ext cx="1142877" cy="5378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7474419" y="5514976"/>
                <a:ext cx="126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9" y="5514976"/>
                <a:ext cx="12677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846" t="-2222" r="-5769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9358133" y="5514975"/>
                <a:ext cx="74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133" y="5514975"/>
                <a:ext cx="74270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557" t="-2222" r="-1639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imbolo &quot;divieto&quot; 17"/>
          <p:cNvSpPr/>
          <p:nvPr/>
        </p:nvSpPr>
        <p:spPr>
          <a:xfrm>
            <a:off x="9015413" y="3980976"/>
            <a:ext cx="1962150" cy="1962150"/>
          </a:xfrm>
          <a:prstGeom prst="noSmoking">
            <a:avLst>
              <a:gd name="adj" fmla="val 551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3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ottimizzazione (i)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6"/>
                <a:ext cx="11029615" cy="37242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La rete neurale richiede un tempo notevole di addestramento</a:t>
                </a:r>
              </a:p>
              <a:p>
                <a:r>
                  <a:rPr lang="it-IT" dirty="0"/>
                  <a:t>Altre tecniche di machine </a:t>
                </a:r>
                <a:r>
                  <a:rPr lang="it-IT" dirty="0" err="1"/>
                  <a:t>learning</a:t>
                </a:r>
                <a:r>
                  <a:rPr lang="it-IT" dirty="0"/>
                  <a:t> consentono di ottenere modelli in meno di un secondo</a:t>
                </a:r>
              </a:p>
              <a:p>
                <a:pPr algn="just"/>
                <a:r>
                  <a:rPr lang="it-IT" dirty="0"/>
                  <a:t>Obiettivo del modello: </a:t>
                </a:r>
                <a:r>
                  <a:rPr lang="it-IT" b="1" dirty="0"/>
                  <a:t>minimizzare</a:t>
                </a:r>
                <a:r>
                  <a:rPr lang="it-IT" dirty="0"/>
                  <a:t> una </a:t>
                </a:r>
                <a:r>
                  <a:rPr lang="it-IT" b="1" dirty="0"/>
                  <a:t>funzione di </a:t>
                </a:r>
                <a:r>
                  <a:rPr lang="it-IT" b="1" dirty="0" smtClean="0"/>
                  <a:t>perdita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𝒓𝒆𝒂𝒍𝒆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𝒑𝒓𝒆𝒅𝒆𝒕𝒕𝒐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algn="just"/>
                <a:r>
                  <a:rPr lang="it-IT" dirty="0"/>
                  <a:t>Per alcuni modelli, la soluzione è banale</a:t>
                </a:r>
              </a:p>
              <a:p>
                <a:pPr algn="just"/>
                <a:r>
                  <a:rPr lang="it-IT" dirty="0"/>
                  <a:t>Nel caso della rete neurale, non lo è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6"/>
                <a:ext cx="11029615" cy="3724274"/>
              </a:xfrm>
              <a:blipFill rotWithShape="0">
                <a:blip r:embed="rId2"/>
                <a:stretch>
                  <a:fillRect l="-773" r="-1105" b="-11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74" y="4365885"/>
            <a:ext cx="2629002" cy="22587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3604126"/>
            <a:ext cx="3257797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ottimizzazione (ii)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366962"/>
          </a:xfrm>
        </p:spPr>
        <p:txBody>
          <a:bodyPr/>
          <a:lstStyle/>
          <a:p>
            <a:r>
              <a:rPr lang="it-IT" dirty="0"/>
              <a:t>Per le reti neurali, si utilizza un algoritmo che fornisce…</a:t>
            </a:r>
          </a:p>
          <a:p>
            <a:r>
              <a:rPr lang="it-IT" dirty="0"/>
              <a:t>Risultati approssimati</a:t>
            </a:r>
          </a:p>
          <a:p>
            <a:r>
              <a:rPr lang="it-IT" dirty="0"/>
              <a:t>E senza garanzia di produrre il miglior punto di minimo (</a:t>
            </a:r>
            <a:r>
              <a:rPr lang="it-IT" b="1" i="1" dirty="0"/>
              <a:t>globale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3629025"/>
            <a:ext cx="6191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</a:t>
            </a:r>
            <a:r>
              <a:rPr lang="it-IT" dirty="0" err="1"/>
              <a:t>sgd</a:t>
            </a:r>
            <a:r>
              <a:rPr lang="it-IT" dirty="0"/>
              <a:t> – lavagna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104899"/>
          </a:xfrm>
        </p:spPr>
        <p:txBody>
          <a:bodyPr/>
          <a:lstStyle/>
          <a:p>
            <a:r>
              <a:rPr lang="it-IT" dirty="0"/>
              <a:t>L’algoritmo si chiama DISCESA DEL GRADIENTE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7" y="3378278"/>
            <a:ext cx="3019423" cy="23350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406" y="1407541"/>
            <a:ext cx="1495412" cy="1896696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581193" y="1476375"/>
            <a:ext cx="9118620" cy="524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scelta della funzione di attivazione è un passo importante nella progettazione delle reti neurali</a:t>
            </a:r>
          </a:p>
          <a:p>
            <a:r>
              <a:rPr lang="it-IT" dirty="0" smtClean="0"/>
              <a:t>Vi sono varie scelte possibili; nella visione artificiale si preferisce usare la funzione </a:t>
            </a:r>
            <a:r>
              <a:rPr lang="it-IT" dirty="0" err="1" smtClean="0"/>
              <a:t>ReLU</a:t>
            </a:r>
            <a:endParaRPr lang="it-IT" dirty="0" smtClean="0"/>
          </a:p>
          <a:p>
            <a:r>
              <a:rPr lang="it-IT" dirty="0" smtClean="0"/>
              <a:t>Il Machine Learning prevede la minimizzazione di una funzione di perdita al fine di ottenere il modello finale</a:t>
            </a:r>
          </a:p>
          <a:p>
            <a:r>
              <a:rPr lang="it-IT" dirty="0" smtClean="0"/>
              <a:t>Per le reti neurali si utilizza un algoritmo molto intuitivo, denominato discesa del gradiente</a:t>
            </a:r>
          </a:p>
          <a:p>
            <a:r>
              <a:rPr lang="it-IT" dirty="0" smtClean="0"/>
              <a:t>Partendo da una configurazione casuale dei pesi della rete, raffigurabile come un punto di uno spazio a molte dimensioni…</a:t>
            </a:r>
          </a:p>
          <a:p>
            <a:r>
              <a:rPr lang="it-IT" dirty="0" smtClean="0"/>
              <a:t>…si discende questo spazio a piccoli passi…</a:t>
            </a:r>
          </a:p>
          <a:p>
            <a:r>
              <a:rPr lang="it-IT" dirty="0" smtClean="0"/>
              <a:t>…seguendo ogni volta la direzione di massima pendenza</a:t>
            </a:r>
          </a:p>
          <a:p>
            <a:r>
              <a:rPr lang="it-IT" dirty="0" smtClean="0"/>
              <a:t>C’è il rischio di rimanere «bloccati» in minimi locali (→ configurazione dei pesi non ottimale)</a:t>
            </a:r>
            <a:endParaRPr lang="it-IT" dirty="0" smtClean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85" y="5362843"/>
            <a:ext cx="2612649" cy="13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</a:t>
            </a:r>
            <a:r>
              <a:rPr lang="it-IT" dirty="0" smtClean="0">
                <a:latin typeface="+mj-lt"/>
              </a:rPr>
              <a:t>05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Le </a:t>
            </a:r>
            <a:r>
              <a:rPr lang="en-US" b="1" dirty="0" err="1" smtClean="0">
                <a:latin typeface="+mj-lt"/>
              </a:rPr>
              <a:t>reti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neurali</a:t>
            </a:r>
            <a:r>
              <a:rPr lang="en-US" b="1" dirty="0" smtClean="0">
                <a:latin typeface="+mj-lt"/>
              </a:rPr>
              <a:t> convoluzionali e le GAN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3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4D9B61-7611-41DA-AB51-B20D3324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Computer </a:t>
            </a:r>
            <a:r>
              <a:rPr lang="it-IT" dirty="0" err="1" smtClean="0"/>
              <a:t>vision</a:t>
            </a:r>
            <a:r>
              <a:rPr lang="it-IT" dirty="0" smtClean="0"/>
              <a:t> O visione artificiale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CB1197FC-B5C3-42EE-BAA4-29F07B17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</a:t>
            </a:fld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="" xmlns:a16="http://schemas.microsoft.com/office/drawing/2014/main" id="{C0B81DC0-7BE1-4F05-AF33-AE38D5BE68E7}"/>
              </a:ext>
            </a:extLst>
          </p:cNvPr>
          <p:cNvSpPr/>
          <p:nvPr/>
        </p:nvSpPr>
        <p:spPr>
          <a:xfrm>
            <a:off x="581191" y="2428875"/>
            <a:ext cx="11029616" cy="3067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La </a:t>
            </a:r>
            <a:r>
              <a:rPr lang="it-IT" sz="3600" b="1" dirty="0"/>
              <a:t>visione artificiale </a:t>
            </a:r>
            <a:r>
              <a:rPr lang="it-IT" sz="3600" dirty="0"/>
              <a:t>(</a:t>
            </a:r>
            <a:r>
              <a:rPr lang="it-IT" sz="3600" i="1" dirty="0"/>
              <a:t>Computer Vision, </a:t>
            </a:r>
            <a:r>
              <a:rPr lang="it-IT" sz="3600" dirty="0"/>
              <a:t>CV) è la disciplina che si occupa di permettere ad una macchina di </a:t>
            </a:r>
            <a:r>
              <a:rPr lang="it-IT" sz="3600" b="1" dirty="0"/>
              <a:t>«vedere»</a:t>
            </a:r>
            <a:r>
              <a:rPr lang="it-IT" sz="3600" dirty="0"/>
              <a:t>.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17831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convoluzionali - lavagna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552699"/>
          </a:xfrm>
        </p:spPr>
        <p:txBody>
          <a:bodyPr/>
          <a:lstStyle/>
          <a:p>
            <a:r>
              <a:rPr lang="it-IT" dirty="0"/>
              <a:t>Computer Vision «storica»</a:t>
            </a:r>
          </a:p>
          <a:p>
            <a:r>
              <a:rPr lang="it-IT" dirty="0"/>
              <a:t>Si utilizzano i filtri per trovare le </a:t>
            </a:r>
            <a:r>
              <a:rPr lang="it-IT" dirty="0" err="1"/>
              <a:t>features</a:t>
            </a:r>
            <a:endParaRPr lang="it-IT" dirty="0"/>
          </a:p>
          <a:p>
            <a:r>
              <a:rPr lang="it-IT" dirty="0"/>
              <a:t>Idea: inglobare le convoluzioni nelle reti neurali</a:t>
            </a:r>
          </a:p>
          <a:p>
            <a:r>
              <a:rPr lang="it-IT" b="1" dirty="0"/>
              <a:t>Reti Neurali Convoluzionali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3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convoluzionali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1368302"/>
            <a:ext cx="9163050" cy="548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nelle </a:t>
            </a:r>
            <a:r>
              <a:rPr lang="it-IT" dirty="0" err="1"/>
              <a:t>cnn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4552783" cy="4752974"/>
          </a:xfrm>
        </p:spPr>
        <p:txBody>
          <a:bodyPr/>
          <a:lstStyle/>
          <a:p>
            <a:r>
              <a:rPr lang="it-IT" dirty="0"/>
              <a:t>Analizzando i filtri prodotti dalle CNN, si è visto…</a:t>
            </a:r>
          </a:p>
          <a:p>
            <a:r>
              <a:rPr lang="it-IT" dirty="0"/>
              <a:t>Che i filtri dei primi strati identificano </a:t>
            </a:r>
            <a:r>
              <a:rPr lang="it-IT" dirty="0" err="1"/>
              <a:t>feature</a:t>
            </a:r>
            <a:r>
              <a:rPr lang="it-IT" dirty="0"/>
              <a:t> di basso livello</a:t>
            </a:r>
          </a:p>
          <a:p>
            <a:r>
              <a:rPr lang="it-IT" dirty="0"/>
              <a:t>I filtri degli strati più alti uniscono le </a:t>
            </a:r>
            <a:r>
              <a:rPr lang="it-IT" dirty="0" err="1"/>
              <a:t>feature</a:t>
            </a:r>
            <a:r>
              <a:rPr lang="it-IT" dirty="0"/>
              <a:t> di basso livello in </a:t>
            </a:r>
            <a:r>
              <a:rPr lang="it-IT" dirty="0" err="1"/>
              <a:t>feature</a:t>
            </a:r>
            <a:r>
              <a:rPr lang="it-IT" dirty="0"/>
              <a:t> di alto livello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05" y="1788622"/>
            <a:ext cx="2484335" cy="398560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17" y="1729569"/>
            <a:ext cx="1908975" cy="391320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86" y="3669027"/>
            <a:ext cx="1908975" cy="197375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92" y="1753384"/>
            <a:ext cx="1891006" cy="189100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95263" y="6429375"/>
            <a:ext cx="612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Credits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Feature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Olah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Mordvintsev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, Schubert. 2017</a:t>
            </a:r>
          </a:p>
        </p:txBody>
      </p:sp>
    </p:spTree>
    <p:extLst>
      <p:ext uri="{BB962C8B-B14F-4D97-AF65-F5344CB8AC3E}">
        <p14:creationId xmlns:p14="http://schemas.microsoft.com/office/powerpoint/2010/main" val="1899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le CNN riconoscono le </a:t>
            </a:r>
            <a:r>
              <a:rPr lang="it-IT" dirty="0" err="1"/>
              <a:t>feature</a:t>
            </a:r>
            <a:r>
              <a:rPr lang="it-IT" dirty="0"/>
              <a:t> di basso livello, perché le tecniche di computer </a:t>
            </a:r>
            <a:r>
              <a:rPr lang="it-IT" dirty="0" err="1"/>
              <a:t>vision</a:t>
            </a:r>
            <a:r>
              <a:rPr lang="it-IT" dirty="0"/>
              <a:t> classica basate sull’applicazione di convoluzioni per identificare </a:t>
            </a:r>
            <a:r>
              <a:rPr lang="it-IT" dirty="0" err="1"/>
              <a:t>feature</a:t>
            </a:r>
            <a:r>
              <a:rPr lang="it-IT" dirty="0"/>
              <a:t> di basso livello non funzionano così bene?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2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7"/>
            <a:ext cx="11029615" cy="1594035"/>
          </a:xfrm>
        </p:spPr>
        <p:txBody>
          <a:bodyPr>
            <a:noAutofit/>
          </a:bodyPr>
          <a:lstStyle/>
          <a:p>
            <a:r>
              <a:rPr lang="it-IT" sz="2350" dirty="0" smtClean="0"/>
              <a:t>Per lavorare con le immagini, è importante tenere conto della struttura bidimensionale</a:t>
            </a:r>
          </a:p>
          <a:p>
            <a:r>
              <a:rPr lang="it-IT" sz="2350" dirty="0" smtClean="0"/>
              <a:t>Le reti neurali convoluzionali lavorano con le correlazioni/convoluzioni in 2 dimensioni</a:t>
            </a:r>
          </a:p>
          <a:p>
            <a:r>
              <a:rPr lang="it-IT" sz="2350" dirty="0" smtClean="0"/>
              <a:t>Di fatto sono una successione continua di convoluzioni a più livelli. Es:</a:t>
            </a:r>
            <a:endParaRPr lang="it-IT" sz="235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9" y="3070412"/>
            <a:ext cx="1878106" cy="140857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294097" y="3070412"/>
            <a:ext cx="730624" cy="1376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64 </a:t>
            </a:r>
            <a:r>
              <a:rPr lang="it-IT" dirty="0" err="1" smtClean="0"/>
              <a:t>conv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5907743" y="3299011"/>
            <a:ext cx="775448" cy="95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128 </a:t>
            </a:r>
            <a:r>
              <a:rPr lang="it-IT" dirty="0" err="1" smtClean="0"/>
              <a:t>conv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655861" y="3402106"/>
            <a:ext cx="1241614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256 </a:t>
            </a:r>
            <a:r>
              <a:rPr lang="it-IT" dirty="0" err="1" smtClean="0"/>
              <a:t>convoluz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9" name="Pentagono 8"/>
          <p:cNvSpPr/>
          <p:nvPr/>
        </p:nvSpPr>
        <p:spPr>
          <a:xfrm>
            <a:off x="3550027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entagono 9"/>
          <p:cNvSpPr/>
          <p:nvPr/>
        </p:nvSpPr>
        <p:spPr>
          <a:xfrm>
            <a:off x="5154708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entagono 10"/>
          <p:cNvSpPr/>
          <p:nvPr/>
        </p:nvSpPr>
        <p:spPr>
          <a:xfrm>
            <a:off x="6878172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perazione manuale 11"/>
          <p:cNvSpPr/>
          <p:nvPr/>
        </p:nvSpPr>
        <p:spPr>
          <a:xfrm rot="16200000">
            <a:off x="10139649" y="3037914"/>
            <a:ext cx="781050" cy="1441078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dirty="0" smtClean="0"/>
              <a:t>classificazione</a:t>
            </a:r>
            <a:endParaRPr lang="it-IT" dirty="0"/>
          </a:p>
        </p:txBody>
      </p:sp>
      <p:sp>
        <p:nvSpPr>
          <p:cNvPr id="13" name="Pentagono 12"/>
          <p:cNvSpPr/>
          <p:nvPr/>
        </p:nvSpPr>
        <p:spPr>
          <a:xfrm>
            <a:off x="9016258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>
            <a:off x="581192" y="4853302"/>
            <a:ext cx="8544879" cy="1594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350" dirty="0" smtClean="0"/>
              <a:t>La differenza fondamentale rispetto alla CV classica è che i valori del filtro non sono fissi ma sono appresi dalla macchina…</a:t>
            </a:r>
          </a:p>
          <a:p>
            <a:r>
              <a:rPr lang="it-IT" sz="2350" dirty="0" smtClean="0"/>
              <a:t>Lasciando libertà alla macchina stessa di trovare i filtri migliori ad apprendere qualsiasi </a:t>
            </a:r>
            <a:r>
              <a:rPr lang="it-IT" sz="2350" i="1" dirty="0" err="1" smtClean="0"/>
              <a:t>feature</a:t>
            </a:r>
            <a:r>
              <a:rPr lang="it-IT" sz="2350" dirty="0" smtClean="0"/>
              <a:t> ritenga più utile alla soluzione del problema</a:t>
            </a:r>
            <a:endParaRPr lang="it-IT" sz="2350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174" y="4293117"/>
            <a:ext cx="2470666" cy="124397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635" y="5614061"/>
            <a:ext cx="1122865" cy="11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59C306-31BC-4383-AB1B-C3198EE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 di oggetti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9130230-5404-4904-879D-9CBE1F82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98" y="1569910"/>
            <a:ext cx="3495508" cy="4752974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Il riconoscimento di oggetti è una classificazione locale dell’immagine</a:t>
            </a:r>
          </a:p>
          <a:p>
            <a:r>
              <a:rPr lang="it-IT" dirty="0"/>
              <a:t>Addestro una rete a riconoscere </a:t>
            </a:r>
            <a:r>
              <a:rPr lang="it-IT" i="1" dirty="0"/>
              <a:t>n</a:t>
            </a:r>
            <a:r>
              <a:rPr lang="it-IT" dirty="0"/>
              <a:t> oggetti</a:t>
            </a:r>
          </a:p>
          <a:p>
            <a:r>
              <a:rPr lang="it-IT" dirty="0"/>
              <a:t>Applico la rete a delle </a:t>
            </a:r>
            <a:r>
              <a:rPr lang="it-IT" i="1" dirty="0"/>
              <a:t>patch </a:t>
            </a:r>
            <a:r>
              <a:rPr lang="it-IT" dirty="0"/>
              <a:t>dell’immagine per vedere se esiste un oggetto all’interno</a:t>
            </a:r>
          </a:p>
          <a:p>
            <a:r>
              <a:rPr lang="it-IT" dirty="0"/>
              <a:t>Classificazione (WHAT) + Localizzazione (WHERE)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874D9DA-B0E1-43AB-90D8-AB69670E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10" y="1569910"/>
            <a:ext cx="7558902" cy="48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885531-B618-43B4-826A-3933B350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d’immagini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2BD8246-8614-4CE5-93B2-352C330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86</a:t>
            </a:fld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262187"/>
          </a:xfrm>
        </p:spPr>
        <p:txBody>
          <a:bodyPr/>
          <a:lstStyle/>
          <a:p>
            <a:r>
              <a:rPr lang="it-IT" dirty="0"/>
              <a:t>Il riconoscimento di oggetti fornisce informazioni approssimative sulla localizzazione di questi ultimi</a:t>
            </a:r>
          </a:p>
          <a:p>
            <a:r>
              <a:rPr lang="it-IT" dirty="0"/>
              <a:t>La segmentazione si occupa di ritagliare con precisione i bordi (</a:t>
            </a:r>
            <a:r>
              <a:rPr lang="it-IT" i="1" dirty="0"/>
              <a:t>segmenti</a:t>
            </a:r>
            <a:r>
              <a:rPr lang="it-IT" dirty="0"/>
              <a:t>) dove gli oggetti risiedono</a:t>
            </a:r>
          </a:p>
        </p:txBody>
      </p:sp>
      <p:pic>
        <p:nvPicPr>
          <p:cNvPr id="7" name="Segnaposto contenut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6" y="3410844"/>
            <a:ext cx="4200382" cy="30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5091DE-6772-4A8C-B9AF-5FFDAE54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4D4F424-8895-45B2-895D-660C7BDD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537408" cy="475297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Le Reti Generative Avversarie sono modelli composti da 2 reti neurali</a:t>
            </a:r>
          </a:p>
          <a:p>
            <a:r>
              <a:rPr lang="it-IT" dirty="0"/>
              <a:t>Una rete (</a:t>
            </a:r>
            <a:r>
              <a:rPr lang="it-IT" i="1" dirty="0"/>
              <a:t>generatore</a:t>
            </a:r>
            <a:r>
              <a:rPr lang="it-IT" dirty="0"/>
              <a:t>) si occupa di </a:t>
            </a:r>
            <a:r>
              <a:rPr lang="it-IT" b="1" dirty="0"/>
              <a:t>generare immagini</a:t>
            </a:r>
          </a:p>
          <a:p>
            <a:r>
              <a:rPr lang="it-IT" dirty="0"/>
              <a:t>La seconda (</a:t>
            </a:r>
            <a:r>
              <a:rPr lang="it-IT" i="1" dirty="0"/>
              <a:t>discriminatore</a:t>
            </a:r>
            <a:r>
              <a:rPr lang="it-IT" dirty="0"/>
              <a:t>) </a:t>
            </a:r>
            <a:r>
              <a:rPr lang="it-IT" b="1" dirty="0"/>
              <a:t>valuta</a:t>
            </a:r>
            <a:r>
              <a:rPr lang="it-IT" dirty="0"/>
              <a:t> le immagini generate dalla prima, cercando di determinare se queste sono </a:t>
            </a:r>
            <a:r>
              <a:rPr lang="it-IT" b="1" dirty="0"/>
              <a:t>vere o false (sintetiche</a:t>
            </a:r>
            <a:r>
              <a:rPr lang="it-IT" b="1" dirty="0" smtClean="0"/>
              <a:t>)</a:t>
            </a:r>
          </a:p>
          <a:p>
            <a:r>
              <a:rPr lang="it-IT" dirty="0" smtClean="0"/>
              <a:t>Il discriminatore è addestrato con le immagini reali</a:t>
            </a:r>
            <a:endParaRPr lang="it-IT" dirty="0"/>
          </a:p>
          <a:p>
            <a:r>
              <a:rPr lang="it-IT" b="1" dirty="0"/>
              <a:t>Lo scopo del generatore è quello di </a:t>
            </a:r>
            <a:r>
              <a:rPr lang="it-IT" b="1" i="1" dirty="0"/>
              <a:t>sbugiardare</a:t>
            </a:r>
            <a:r>
              <a:rPr lang="it-IT" b="1" dirty="0"/>
              <a:t> il discriminatore</a:t>
            </a:r>
            <a:endParaRPr lang="it-IT" dirty="0"/>
          </a:p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://thispersondoesnotexist.com/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63DEFFD-67E0-48D9-9EF6-2E24DD93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87</a:t>
            </a:fld>
            <a:endParaRPr lang="it-IT"/>
          </a:p>
        </p:txBody>
      </p:sp>
      <p:sp>
        <p:nvSpPr>
          <p:cNvPr id="5" name="Trapezio 4"/>
          <p:cNvSpPr/>
          <p:nvPr/>
        </p:nvSpPr>
        <p:spPr>
          <a:xfrm rot="5400000">
            <a:off x="9535225" y="1392799"/>
            <a:ext cx="1478280" cy="1529086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dirty="0" smtClean="0"/>
              <a:t>generatore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9418391" y="3846430"/>
            <a:ext cx="1691640" cy="889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discriminatore</a:t>
            </a:r>
            <a:endParaRPr lang="it-IT" dirty="0"/>
          </a:p>
        </p:txBody>
      </p:sp>
      <p:cxnSp>
        <p:nvCxnSpPr>
          <p:cNvPr id="8" name="Connettore 2 7"/>
          <p:cNvCxnSpPr>
            <a:stCxn id="6" idx="2"/>
          </p:cNvCxnSpPr>
          <p:nvPr/>
        </p:nvCxnSpPr>
        <p:spPr>
          <a:xfrm flipH="1">
            <a:off x="9850194" y="4735430"/>
            <a:ext cx="414017" cy="41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>
            <a:stCxn id="6" idx="2"/>
          </p:cNvCxnSpPr>
          <p:nvPr/>
        </p:nvCxnSpPr>
        <p:spPr>
          <a:xfrm>
            <a:off x="10264211" y="4735430"/>
            <a:ext cx="342903" cy="38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9631677" y="5120640"/>
            <a:ext cx="6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vero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0578774" y="511892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falso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70" y="5797969"/>
            <a:ext cx="690210" cy="8627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62" y="5844652"/>
            <a:ext cx="1005319" cy="85851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82" y="5626985"/>
            <a:ext cx="1061468" cy="1080461"/>
          </a:xfrm>
          <a:prstGeom prst="rect">
            <a:avLst/>
          </a:prstGeom>
        </p:spPr>
      </p:pic>
      <p:sp>
        <p:nvSpPr>
          <p:cNvPr id="16" name="Parentesi graffa aperta 15"/>
          <p:cNvSpPr/>
          <p:nvPr/>
        </p:nvSpPr>
        <p:spPr>
          <a:xfrm rot="5400000">
            <a:off x="8704849" y="3839939"/>
            <a:ext cx="633308" cy="3364114"/>
          </a:xfrm>
          <a:prstGeom prst="leftBrace">
            <a:avLst>
              <a:gd name="adj1" fmla="val 8333"/>
              <a:gd name="adj2" fmla="val 40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4 17"/>
          <p:cNvCxnSpPr>
            <a:stCxn id="16" idx="1"/>
            <a:endCxn id="6" idx="1"/>
          </p:cNvCxnSpPr>
          <p:nvPr/>
        </p:nvCxnSpPr>
        <p:spPr>
          <a:xfrm rot="5400000" flipH="1" flipV="1">
            <a:off x="8917675" y="4704627"/>
            <a:ext cx="914412" cy="87019"/>
          </a:xfrm>
          <a:prstGeom prst="bentConnector4">
            <a:avLst>
              <a:gd name="adj1" fmla="val 25000"/>
              <a:gd name="adj2" fmla="val 1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19" y="2545080"/>
            <a:ext cx="888977" cy="1185303"/>
          </a:xfrm>
          <a:prstGeom prst="rect">
            <a:avLst/>
          </a:prstGeom>
        </p:spPr>
      </p:pic>
      <p:cxnSp>
        <p:nvCxnSpPr>
          <p:cNvPr id="24" name="Connettore 4 23"/>
          <p:cNvCxnSpPr>
            <a:stCxn id="5" idx="0"/>
            <a:endCxn id="20" idx="0"/>
          </p:cNvCxnSpPr>
          <p:nvPr/>
        </p:nvCxnSpPr>
        <p:spPr>
          <a:xfrm>
            <a:off x="11038908" y="2157342"/>
            <a:ext cx="571900" cy="3877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4 25"/>
          <p:cNvCxnSpPr>
            <a:stCxn id="20" idx="1"/>
            <a:endCxn id="6" idx="1"/>
          </p:cNvCxnSpPr>
          <p:nvPr/>
        </p:nvCxnSpPr>
        <p:spPr>
          <a:xfrm rot="10800000" flipV="1">
            <a:off x="9418391" y="3137732"/>
            <a:ext cx="1747928" cy="1153198"/>
          </a:xfrm>
          <a:prstGeom prst="bentConnector3">
            <a:avLst>
              <a:gd name="adj1" fmla="val 113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11" grpId="0"/>
      <p:bldP spid="12" grpId="0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In parole povere, il riconoscimento di oggetti consta nell’applicare una rete neurale per classificazione d’immagini a porzioni scelte di un’immagine</a:t>
            </a:r>
          </a:p>
          <a:p>
            <a:r>
              <a:rPr lang="it-IT" dirty="0" smtClean="0"/>
              <a:t>La segmentazione di immagini è una cruda separazione dell’immagine in varie parti contenenti forme o oggetti di potenziale interesse</a:t>
            </a:r>
          </a:p>
          <a:p>
            <a:r>
              <a:rPr lang="it-IT" dirty="0" smtClean="0"/>
              <a:t>Le GAN (Reti Generative Avversarie) non servono a classificare le immagini, ma a generarle</a:t>
            </a:r>
          </a:p>
          <a:p>
            <a:r>
              <a:rPr lang="it-IT" dirty="0" smtClean="0"/>
              <a:t>Sono composte da due reti in competizione fra di loro</a:t>
            </a:r>
          </a:p>
          <a:p>
            <a:r>
              <a:rPr lang="it-IT" dirty="0" smtClean="0"/>
              <a:t>Il fine è generare immagini fittizie che nemmeno una macchina riuscirebbe a distinguere da immagini «reali»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6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Provateli anche voi!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Riconoscimento </a:t>
            </a:r>
            <a:r>
              <a:rPr lang="it-IT" dirty="0"/>
              <a:t>di Oggetti </a:t>
            </a:r>
            <a:r>
              <a:rPr lang="it-IT" dirty="0">
                <a:hlinkClick r:id="rId2"/>
              </a:rPr>
              <a:t>https://</a:t>
            </a:r>
            <a:r>
              <a:rPr lang="it-IT" dirty="0" smtClean="0">
                <a:hlinkClick r:id="rId2"/>
              </a:rPr>
              <a:t>colab.research.google.com/drive/1nqQFMEyo2uM9QHWGgdfDDhKJ2fwukbq2?usp=sharing</a:t>
            </a:r>
            <a:endParaRPr lang="it-IT" dirty="0"/>
          </a:p>
          <a:p>
            <a:r>
              <a:rPr lang="it-IT" dirty="0" smtClean="0"/>
              <a:t>Segmentazione </a:t>
            </a:r>
            <a:r>
              <a:rPr lang="it-IT" dirty="0"/>
              <a:t>d’Immagini </a:t>
            </a:r>
            <a:r>
              <a:rPr lang="it-IT" dirty="0">
                <a:hlinkClick r:id="rId3"/>
              </a:rPr>
              <a:t>https://</a:t>
            </a:r>
            <a:r>
              <a:rPr lang="it-IT" dirty="0" smtClean="0">
                <a:hlinkClick r:id="rId3"/>
              </a:rPr>
              <a:t>colab.research.google.com/drive/1ZAQPdwb5Rg2gwSm4r0aweXUnPgEGtUX9?usp=sharing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0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2A43BF-9A3F-437B-B160-12141D1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900" dirty="0"/>
              <a:t>Difficoltà della visione artificiale – dove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C2BF65F4-CC8C-488F-A2B5-6FB01B47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129" y="2290682"/>
            <a:ext cx="6629741" cy="3124361"/>
          </a:xfrm>
        </p:spPr>
      </p:pic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1926A40-0AC0-4B4C-A4DD-145389BF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EF2D382-110B-4E48-B3F4-D3009A137469}"/>
              </a:ext>
            </a:extLst>
          </p:cNvPr>
          <p:cNvSpPr txBox="1"/>
          <p:nvPr/>
        </p:nvSpPr>
        <p:spPr>
          <a:xfrm>
            <a:off x="816428" y="4811485"/>
            <a:ext cx="2473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3D → 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E61B95E-79B4-40B4-91A0-BB68107DA644}"/>
              </a:ext>
            </a:extLst>
          </p:cNvPr>
          <p:cNvSpPr txBox="1"/>
          <p:nvPr/>
        </p:nvSpPr>
        <p:spPr>
          <a:xfrm>
            <a:off x="174171" y="6400800"/>
            <a:ext cx="699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The Scientist and Engineer's Guide to Digital Signal Processing (Smith., S. 1997)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0E7F9BA5-320C-4CFA-98D8-E661E0ED418F}"/>
              </a:ext>
            </a:extLst>
          </p:cNvPr>
          <p:cNvSpPr/>
          <p:nvPr/>
        </p:nvSpPr>
        <p:spPr>
          <a:xfrm>
            <a:off x="918649" y="1937657"/>
            <a:ext cx="1966065" cy="9377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«WHERE»</a:t>
            </a:r>
          </a:p>
        </p:txBody>
      </p:sp>
    </p:spTree>
    <p:extLst>
      <p:ext uri="{BB962C8B-B14F-4D97-AF65-F5344CB8AC3E}">
        <p14:creationId xmlns:p14="http://schemas.microsoft.com/office/powerpoint/2010/main" val="3803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025960" y="1565853"/>
            <a:ext cx="6495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Grazie dell’attenzione!</a:t>
            </a:r>
            <a:endParaRPr lang="it-IT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258861" y="2968513"/>
            <a:ext cx="40298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ai.units.it</a:t>
            </a:r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github.com/</a:t>
            </a:r>
            <a:r>
              <a:rPr lang="it-IT" sz="2800" dirty="0" err="1" smtClean="0">
                <a:solidFill>
                  <a:schemeClr val="bg1"/>
                </a:solidFill>
              </a:rPr>
              <a:t>marcozullich</a:t>
            </a:r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marco.zullich@phd.units.it</a:t>
            </a:r>
          </a:p>
        </p:txBody>
      </p:sp>
    </p:spTree>
    <p:extLst>
      <p:ext uri="{BB962C8B-B14F-4D97-AF65-F5344CB8AC3E}">
        <p14:creationId xmlns:p14="http://schemas.microsoft.com/office/powerpoint/2010/main" val="33979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12567</TotalTime>
  <Words>5141</Words>
  <Application>Microsoft Office PowerPoint</Application>
  <PresentationFormat>Widescreen</PresentationFormat>
  <Paragraphs>2379</Paragraphs>
  <Slides>90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90</vt:i4>
      </vt:variant>
    </vt:vector>
  </HeadingPairs>
  <TitlesOfParts>
    <vt:vector size="99" baseType="lpstr">
      <vt:lpstr>Calibri</vt:lpstr>
      <vt:lpstr>Cambria Math</vt:lpstr>
      <vt:lpstr>Gill Sans MT</vt:lpstr>
      <vt:lpstr>Montserrat SemiBold</vt:lpstr>
      <vt:lpstr>Ubuntu</vt:lpstr>
      <vt:lpstr>Ubuntu bold</vt:lpstr>
      <vt:lpstr>Ubuntu Medium</vt:lpstr>
      <vt:lpstr>Wingdings 2</vt:lpstr>
      <vt:lpstr>Dividend</vt:lpstr>
      <vt:lpstr>Presentazione standard di PowerPoint</vt:lpstr>
      <vt:lpstr>Outline del corso (i)</vt:lpstr>
      <vt:lpstr>Outline del corso (ii)</vt:lpstr>
      <vt:lpstr>Presentazione standard di PowerPoint</vt:lpstr>
      <vt:lpstr>Cosa vedete in questa immagine?</vt:lpstr>
      <vt:lpstr>… e in questa immagine?</vt:lpstr>
      <vt:lpstr>Che cosa vede un computer</vt:lpstr>
      <vt:lpstr>Computer vision O visione artificiale</vt:lpstr>
      <vt:lpstr>Difficoltà della visione artificiale – dove</vt:lpstr>
      <vt:lpstr>Perdita di profondità</vt:lpstr>
      <vt:lpstr>Dimostrazione - calibrazione</vt:lpstr>
      <vt:lpstr>Quantizzazione dello spazio</vt:lpstr>
      <vt:lpstr>Codifica dell’immagine (scala di grigi)</vt:lpstr>
      <vt:lpstr>Codifica dell’immagine (colori)</vt:lpstr>
      <vt:lpstr>Come viene reso il colore in rgb?</vt:lpstr>
      <vt:lpstr>RIASSUMENDO</vt:lpstr>
      <vt:lpstr>Momento interattivo (i) - colorspaces</vt:lpstr>
      <vt:lpstr>Presentazione standard di PowerPoint</vt:lpstr>
      <vt:lpstr>Difficoltà della visione artificiale – che cosa</vt:lpstr>
      <vt:lpstr>Il concetto di feature</vt:lpstr>
      <vt:lpstr>Riprendendo le immagini precedenti…</vt:lpstr>
      <vt:lpstr>Feature di basso livello</vt:lpstr>
      <vt:lpstr>Combinazione di feature</vt:lpstr>
      <vt:lpstr>Un esempio più «accademico»</vt:lpstr>
      <vt:lpstr>Feature detection</vt:lpstr>
      <vt:lpstr>LAVAGNA INTERATTIVA: CORRELAZIONE</vt:lpstr>
      <vt:lpstr>FILTRO MEDIO («BOX»)</vt:lpstr>
      <vt:lpstr>Il filtro medio (2)</vt:lpstr>
      <vt:lpstr>Il filtro gaussiano (ii)</vt:lpstr>
      <vt:lpstr>Il filtro gaussiano (ii)</vt:lpstr>
      <vt:lpstr>Il filtro gaussiano (iii)</vt:lpstr>
      <vt:lpstr>Il filtro gaussiano (iv)</vt:lpstr>
      <vt:lpstr>Il filtro gaussiano (iv)</vt:lpstr>
      <vt:lpstr>DOMANDA</vt:lpstr>
      <vt:lpstr>FILTRO mediano (I)</vt:lpstr>
      <vt:lpstr>Filtro mediano (ii)</vt:lpstr>
      <vt:lpstr>Filtro mediano (iii)</vt:lpstr>
      <vt:lpstr>EDGE DETECTION</vt:lpstr>
      <vt:lpstr>Filtro di sobel</vt:lpstr>
      <vt:lpstr>Edge detection (ii)</vt:lpstr>
      <vt:lpstr>riassumendo</vt:lpstr>
      <vt:lpstr>Momento interattivo (iI) – filtri interattivi</vt:lpstr>
      <vt:lpstr>Feature detection (applicazione)</vt:lpstr>
      <vt:lpstr>IL PUNTO CHIAVE</vt:lpstr>
      <vt:lpstr>SIFT (i)</vt:lpstr>
      <vt:lpstr>SIFT (ii)</vt:lpstr>
      <vt:lpstr>Applicazione di sift (I)</vt:lpstr>
      <vt:lpstr>APPLICAZIONE DI SIFT (II)</vt:lpstr>
      <vt:lpstr>Applicazione di sift (iii)</vt:lpstr>
      <vt:lpstr>riassumendo</vt:lpstr>
      <vt:lpstr>Presentazione standard di PowerPoint</vt:lpstr>
      <vt:lpstr>Il dataset</vt:lpstr>
      <vt:lpstr>Presentazione standard di PowerPoint</vt:lpstr>
      <vt:lpstr>Relazione lineare</vt:lpstr>
      <vt:lpstr>Relazione lineare (grafico)</vt:lpstr>
      <vt:lpstr>La funzione di perdita / ERRORE</vt:lpstr>
      <vt:lpstr>Relazione lineare a più variabili</vt:lpstr>
      <vt:lpstr>Nozioni e nomenclatura</vt:lpstr>
      <vt:lpstr>Rappresentazione grafica del modello</vt:lpstr>
      <vt:lpstr>riassumendo</vt:lpstr>
      <vt:lpstr>classificazione</vt:lpstr>
      <vt:lpstr>REGRESSIONE VS. CLASSIFICAZIONE</vt:lpstr>
      <vt:lpstr>Relazioni non-lineari</vt:lpstr>
      <vt:lpstr>Relazioni nonlineari - grafico</vt:lpstr>
      <vt:lpstr> modello non-lineare (esempio)</vt:lpstr>
      <vt:lpstr>riassumendo</vt:lpstr>
      <vt:lpstr> RETE NEURALE</vt:lpstr>
      <vt:lpstr>Raffigurazione più professionale</vt:lpstr>
      <vt:lpstr>Rete per regressione vs. classificazione</vt:lpstr>
      <vt:lpstr>riassumendo</vt:lpstr>
      <vt:lpstr>Classificazione di immagini</vt:lpstr>
      <vt:lpstr>MOMENTO INTERATTIVO ii</vt:lpstr>
      <vt:lpstr>Presentazione standard di PowerPoint</vt:lpstr>
      <vt:lpstr>APPROFONDIMENto i – fz. Di attivazione</vt:lpstr>
      <vt:lpstr>Approfondimento ii – ottimizzazione (i)</vt:lpstr>
      <vt:lpstr>Approfondimento ii – ottimizzazione (ii)</vt:lpstr>
      <vt:lpstr>Approfondimento ii – sgd – lavagna</vt:lpstr>
      <vt:lpstr>riassumendo</vt:lpstr>
      <vt:lpstr>Presentazione standard di PowerPoint</vt:lpstr>
      <vt:lpstr>Reti neurali convoluzionali - lavagna</vt:lpstr>
      <vt:lpstr>Reti neurali convoluzionali</vt:lpstr>
      <vt:lpstr>Feature nelle cnn</vt:lpstr>
      <vt:lpstr>domanda</vt:lpstr>
      <vt:lpstr>riassumendo</vt:lpstr>
      <vt:lpstr>Riconoscimento di oggetti</vt:lpstr>
      <vt:lpstr>Segmentazione d’immagini</vt:lpstr>
      <vt:lpstr>gan</vt:lpstr>
      <vt:lpstr>riassumendo</vt:lpstr>
      <vt:lpstr>Provateli anche voi!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e Reti Neurali</dc:title>
  <dc:creator>Marco zullich</dc:creator>
  <cp:lastModifiedBy>Marco zullich</cp:lastModifiedBy>
  <cp:revision>99</cp:revision>
  <dcterms:created xsi:type="dcterms:W3CDTF">2020-07-17T15:16:29Z</dcterms:created>
  <dcterms:modified xsi:type="dcterms:W3CDTF">2020-08-30T14:43:41Z</dcterms:modified>
</cp:coreProperties>
</file>